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3776" r:id="rId5"/>
    <p:sldId id="3788" r:id="rId6"/>
    <p:sldId id="257" r:id="rId7"/>
    <p:sldId id="264" r:id="rId8"/>
    <p:sldId id="263" r:id="rId9"/>
    <p:sldId id="3778" r:id="rId10"/>
    <p:sldId id="3779" r:id="rId11"/>
    <p:sldId id="3780" r:id="rId12"/>
    <p:sldId id="3781" r:id="rId13"/>
    <p:sldId id="261" r:id="rId14"/>
    <p:sldId id="259" r:id="rId15"/>
    <p:sldId id="3783" r:id="rId16"/>
    <p:sldId id="3786" r:id="rId1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7E664EB-00AD-826E-0270-A3F4387205A4}" name="김수민" initials="김" userId="S::min@sifund.kr::088f527a-2020-4ee8-84bd-366ffda0ac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91"/>
    <a:srgbClr val="ED1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3E287-2F7C-663B-6F25-95A409842B21}" v="43" dt="2022-05-30T07:03:54.466"/>
    <p1510:client id="{D33CB0C0-C924-49EF-B6B9-631AA7229022}" v="5" vWet="7" dt="2022-05-30T07:02:21.9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권대호" userId="942d2f37-5dd9-4475-881e-052d5f39eec7" providerId="ADAL" clId="{1D5E4E07-E0E0-44E5-867C-8DEE760BF74A}"/>
    <pc:docChg chg="modSld">
      <pc:chgData name="권대호" userId="942d2f37-5dd9-4475-881e-052d5f39eec7" providerId="ADAL" clId="{1D5E4E07-E0E0-44E5-867C-8DEE760BF74A}" dt="2022-05-20T08:39:30.631" v="43"/>
      <pc:docMkLst>
        <pc:docMk/>
      </pc:docMkLst>
      <pc:sldChg chg="modSp mod">
        <pc:chgData name="권대호" userId="942d2f37-5dd9-4475-881e-052d5f39eec7" providerId="ADAL" clId="{1D5E4E07-E0E0-44E5-867C-8DEE760BF74A}" dt="2022-05-20T08:39:30.631" v="43"/>
        <pc:sldMkLst>
          <pc:docMk/>
          <pc:sldMk cId="620372421" sldId="3776"/>
        </pc:sldMkLst>
        <pc:spChg chg="mod">
          <ac:chgData name="권대호" userId="942d2f37-5dd9-4475-881e-052d5f39eec7" providerId="ADAL" clId="{1D5E4E07-E0E0-44E5-867C-8DEE760BF74A}" dt="2022-05-20T08:39:30.631" v="43"/>
          <ac:spMkLst>
            <pc:docMk/>
            <pc:sldMk cId="620372421" sldId="3776"/>
            <ac:spMk id="4" creationId="{95AC1813-9939-E8B3-3915-1B09F2BFA6BD}"/>
          </ac:spMkLst>
        </pc:spChg>
      </pc:sldChg>
      <pc:sldChg chg="modSp mod">
        <pc:chgData name="권대호" userId="942d2f37-5dd9-4475-881e-052d5f39eec7" providerId="ADAL" clId="{1D5E4E07-E0E0-44E5-867C-8DEE760BF74A}" dt="2022-05-20T08:39:24.327" v="31"/>
        <pc:sldMkLst>
          <pc:docMk/>
          <pc:sldMk cId="419027362" sldId="3788"/>
        </pc:sldMkLst>
        <pc:spChg chg="mod">
          <ac:chgData name="권대호" userId="942d2f37-5dd9-4475-881e-052d5f39eec7" providerId="ADAL" clId="{1D5E4E07-E0E0-44E5-867C-8DEE760BF74A}" dt="2022-05-20T08:39:24.327" v="31"/>
          <ac:spMkLst>
            <pc:docMk/>
            <pc:sldMk cId="419027362" sldId="3788"/>
            <ac:spMk id="3" creationId="{E2A86AEB-8A17-A08D-EF38-A89D25625AF2}"/>
          </ac:spMkLst>
        </pc:spChg>
      </pc:sldChg>
    </pc:docChg>
  </pc:docChgLst>
  <pc:docChgLst>
    <pc:chgData name="권대호" userId="942d2f37-5dd9-4475-881e-052d5f39eec7" providerId="ADAL" clId="{D33CB0C0-C924-49EF-B6B9-631AA7229022}"/>
    <pc:docChg chg="modSld">
      <pc:chgData name="권대호" userId="942d2f37-5dd9-4475-881e-052d5f39eec7" providerId="ADAL" clId="{D33CB0C0-C924-49EF-B6B9-631AA7229022}" dt="2022-05-30T07:01:53.416" v="4" actId="1076"/>
      <pc:docMkLst>
        <pc:docMk/>
      </pc:docMkLst>
      <pc:sldChg chg="modSp mod">
        <pc:chgData name="권대호" userId="942d2f37-5dd9-4475-881e-052d5f39eec7" providerId="ADAL" clId="{D33CB0C0-C924-49EF-B6B9-631AA7229022}" dt="2022-05-30T07:01:26.401" v="0" actId="20577"/>
        <pc:sldMkLst>
          <pc:docMk/>
          <pc:sldMk cId="1881790188" sldId="261"/>
        </pc:sldMkLst>
        <pc:spChg chg="mod">
          <ac:chgData name="권대호" userId="942d2f37-5dd9-4475-881e-052d5f39eec7" providerId="ADAL" clId="{D33CB0C0-C924-49EF-B6B9-631AA7229022}" dt="2022-05-30T07:01:26.401" v="0" actId="20577"/>
          <ac:spMkLst>
            <pc:docMk/>
            <pc:sldMk cId="1881790188" sldId="261"/>
            <ac:spMk id="10" creationId="{52517699-40F5-55D8-A84D-F6B6A77E1F35}"/>
          </ac:spMkLst>
        </pc:spChg>
      </pc:sldChg>
      <pc:sldChg chg="modSp mod">
        <pc:chgData name="권대호" userId="942d2f37-5dd9-4475-881e-052d5f39eec7" providerId="ADAL" clId="{D33CB0C0-C924-49EF-B6B9-631AA7229022}" dt="2022-05-30T07:01:42.250" v="2" actId="404"/>
        <pc:sldMkLst>
          <pc:docMk/>
          <pc:sldMk cId="2954250131" sldId="3783"/>
        </pc:sldMkLst>
        <pc:spChg chg="mod">
          <ac:chgData name="권대호" userId="942d2f37-5dd9-4475-881e-052d5f39eec7" providerId="ADAL" clId="{D33CB0C0-C924-49EF-B6B9-631AA7229022}" dt="2022-05-30T07:01:38.890" v="1" actId="404"/>
          <ac:spMkLst>
            <pc:docMk/>
            <pc:sldMk cId="2954250131" sldId="3783"/>
            <ac:spMk id="5" creationId="{8C165AF1-41F9-658E-6600-94D2F78B7703}"/>
          </ac:spMkLst>
        </pc:spChg>
        <pc:spChg chg="mod">
          <ac:chgData name="권대호" userId="942d2f37-5dd9-4475-881e-052d5f39eec7" providerId="ADAL" clId="{D33CB0C0-C924-49EF-B6B9-631AA7229022}" dt="2022-05-30T07:01:42.250" v="2" actId="404"/>
          <ac:spMkLst>
            <pc:docMk/>
            <pc:sldMk cId="2954250131" sldId="3783"/>
            <ac:spMk id="7" creationId="{914B5AF4-FAD8-27D1-22F1-4CBAC0EA2338}"/>
          </ac:spMkLst>
        </pc:spChg>
      </pc:sldChg>
      <pc:sldChg chg="modSp mod">
        <pc:chgData name="권대호" userId="942d2f37-5dd9-4475-881e-052d5f39eec7" providerId="ADAL" clId="{D33CB0C0-C924-49EF-B6B9-631AA7229022}" dt="2022-05-30T07:01:53.416" v="4" actId="1076"/>
        <pc:sldMkLst>
          <pc:docMk/>
          <pc:sldMk cId="3204235670" sldId="3786"/>
        </pc:sldMkLst>
        <pc:spChg chg="mod">
          <ac:chgData name="권대호" userId="942d2f37-5dd9-4475-881e-052d5f39eec7" providerId="ADAL" clId="{D33CB0C0-C924-49EF-B6B9-631AA7229022}" dt="2022-05-30T07:01:53.416" v="4" actId="1076"/>
          <ac:spMkLst>
            <pc:docMk/>
            <pc:sldMk cId="3204235670" sldId="3786"/>
            <ac:spMk id="5" creationId="{11630080-DE54-CEF0-F4FB-942D50A4E737}"/>
          </ac:spMkLst>
        </pc:spChg>
      </pc:sldChg>
    </pc:docChg>
  </pc:docChgLst>
  <pc:docChgLst>
    <pc:chgData name="이태규" userId="S::tklee@sifund.kr::a68ce82e-7df0-41fa-880b-ab3d4dfbc15e" providerId="AD" clId="Web-{2203E287-2F7C-663B-6F25-95A409842B21}"/>
    <pc:docChg chg="modSld">
      <pc:chgData name="이태규" userId="S::tklee@sifund.kr::a68ce82e-7df0-41fa-880b-ab3d4dfbc15e" providerId="AD" clId="Web-{2203E287-2F7C-663B-6F25-95A409842B21}" dt="2022-05-30T07:03:52.732" v="21" actId="14100"/>
      <pc:docMkLst>
        <pc:docMk/>
      </pc:docMkLst>
      <pc:sldChg chg="modSp">
        <pc:chgData name="이태규" userId="S::tklee@sifund.kr::a68ce82e-7df0-41fa-880b-ab3d4dfbc15e" providerId="AD" clId="Web-{2203E287-2F7C-663B-6F25-95A409842B21}" dt="2022-05-30T07:03:52.732" v="21" actId="14100"/>
        <pc:sldMkLst>
          <pc:docMk/>
          <pc:sldMk cId="392103000" sldId="259"/>
        </pc:sldMkLst>
        <pc:spChg chg="mod">
          <ac:chgData name="이태규" userId="S::tklee@sifund.kr::a68ce82e-7df0-41fa-880b-ab3d4dfbc15e" providerId="AD" clId="Web-{2203E287-2F7C-663B-6F25-95A409842B21}" dt="2022-05-30T07:03:52.732" v="21" actId="14100"/>
          <ac:spMkLst>
            <pc:docMk/>
            <pc:sldMk cId="392103000" sldId="259"/>
            <ac:spMk id="5" creationId="{D099CE40-FA1E-F1C6-7E35-28442B75318E}"/>
          </ac:spMkLst>
        </pc:spChg>
      </pc:sldChg>
      <pc:sldChg chg="modSp">
        <pc:chgData name="이태규" userId="S::tklee@sifund.kr::a68ce82e-7df0-41fa-880b-ab3d4dfbc15e" providerId="AD" clId="Web-{2203E287-2F7C-663B-6F25-95A409842B21}" dt="2022-05-30T07:02:22.839" v="0" actId="14100"/>
        <pc:sldMkLst>
          <pc:docMk/>
          <pc:sldMk cId="419027362" sldId="3788"/>
        </pc:sldMkLst>
        <pc:spChg chg="mod">
          <ac:chgData name="이태규" userId="S::tklee@sifund.kr::a68ce82e-7df0-41fa-880b-ab3d4dfbc15e" providerId="AD" clId="Web-{2203E287-2F7C-663B-6F25-95A409842B21}" dt="2022-05-30T07:02:22.839" v="0" actId="14100"/>
          <ac:spMkLst>
            <pc:docMk/>
            <pc:sldMk cId="419027362" sldId="3788"/>
            <ac:spMk id="3" creationId="{E2A86AEB-8A17-A08D-EF38-A89D25625AF2}"/>
          </ac:spMkLst>
        </pc:spChg>
      </pc:sldChg>
    </pc:docChg>
  </pc:docChgLst>
  <pc:docChgLst>
    <pc:chgData name="권대호" userId="942d2f37-5dd9-4475-881e-052d5f39eec7" providerId="ADAL" clId="{430A324A-3524-4672-891A-7A5E35665F06}"/>
    <pc:docChg chg="custSel delSld modSld">
      <pc:chgData name="권대호" userId="942d2f37-5dd9-4475-881e-052d5f39eec7" providerId="ADAL" clId="{430A324A-3524-4672-891A-7A5E35665F06}" dt="2022-05-20T05:39:48.255" v="479"/>
      <pc:docMkLst>
        <pc:docMk/>
      </pc:docMkLst>
      <pc:sldChg chg="modSp mod">
        <pc:chgData name="권대호" userId="942d2f37-5dd9-4475-881e-052d5f39eec7" providerId="ADAL" clId="{430A324A-3524-4672-891A-7A5E35665F06}" dt="2022-05-20T05:17:57.204" v="332" actId="207"/>
        <pc:sldMkLst>
          <pc:docMk/>
          <pc:sldMk cId="735003270" sldId="257"/>
        </pc:sldMkLst>
        <pc:spChg chg="mod">
          <ac:chgData name="권대호" userId="942d2f37-5dd9-4475-881e-052d5f39eec7" providerId="ADAL" clId="{430A324A-3524-4672-891A-7A5E35665F06}" dt="2022-05-20T05:17:57.204" v="332" actId="207"/>
          <ac:spMkLst>
            <pc:docMk/>
            <pc:sldMk cId="735003270" sldId="257"/>
            <ac:spMk id="3" creationId="{39287F23-321E-E31A-7CA7-F379266C9810}"/>
          </ac:spMkLst>
        </pc:spChg>
      </pc:sldChg>
      <pc:sldChg chg="addSp modSp mod">
        <pc:chgData name="권대호" userId="942d2f37-5dd9-4475-881e-052d5f39eec7" providerId="ADAL" clId="{430A324A-3524-4672-891A-7A5E35665F06}" dt="2022-05-20T05:14:12.210" v="14" actId="404"/>
        <pc:sldMkLst>
          <pc:docMk/>
          <pc:sldMk cId="392103000" sldId="259"/>
        </pc:sldMkLst>
        <pc:spChg chg="add mod">
          <ac:chgData name="권대호" userId="942d2f37-5dd9-4475-881e-052d5f39eec7" providerId="ADAL" clId="{430A324A-3524-4672-891A-7A5E35665F06}" dt="2022-05-20T05:14:12.210" v="14" actId="404"/>
          <ac:spMkLst>
            <pc:docMk/>
            <pc:sldMk cId="392103000" sldId="259"/>
            <ac:spMk id="5" creationId="{D099CE40-FA1E-F1C6-7E35-28442B75318E}"/>
          </ac:spMkLst>
        </pc:spChg>
      </pc:sldChg>
      <pc:sldChg chg="modSp mod">
        <pc:chgData name="권대호" userId="942d2f37-5dd9-4475-881e-052d5f39eec7" providerId="ADAL" clId="{430A324A-3524-4672-891A-7A5E35665F06}" dt="2022-05-20T05:20:44.252" v="417" actId="207"/>
        <pc:sldMkLst>
          <pc:docMk/>
          <pc:sldMk cId="1881790188" sldId="261"/>
        </pc:sldMkLst>
        <pc:spChg chg="mod">
          <ac:chgData name="권대호" userId="942d2f37-5dd9-4475-881e-052d5f39eec7" providerId="ADAL" clId="{430A324A-3524-4672-891A-7A5E35665F06}" dt="2022-05-20T05:20:44.252" v="417" actId="207"/>
          <ac:spMkLst>
            <pc:docMk/>
            <pc:sldMk cId="1881790188" sldId="261"/>
            <ac:spMk id="10" creationId="{52517699-40F5-55D8-A84D-F6B6A77E1F35}"/>
          </ac:spMkLst>
        </pc:spChg>
      </pc:sldChg>
      <pc:sldChg chg="modSp mod">
        <pc:chgData name="권대호" userId="942d2f37-5dd9-4475-881e-052d5f39eec7" providerId="ADAL" clId="{430A324A-3524-4672-891A-7A5E35665F06}" dt="2022-05-20T05:18:03.879" v="334" actId="207"/>
        <pc:sldMkLst>
          <pc:docMk/>
          <pc:sldMk cId="2497902983" sldId="263"/>
        </pc:sldMkLst>
        <pc:spChg chg="mod">
          <ac:chgData name="권대호" userId="942d2f37-5dd9-4475-881e-052d5f39eec7" providerId="ADAL" clId="{430A324A-3524-4672-891A-7A5E35665F06}" dt="2022-05-20T05:18:03.879" v="334" actId="207"/>
          <ac:spMkLst>
            <pc:docMk/>
            <pc:sldMk cId="2497902983" sldId="263"/>
            <ac:spMk id="10" creationId="{3E1B2993-3956-023E-EC5C-A3A567BD7331}"/>
          </ac:spMkLst>
        </pc:spChg>
      </pc:sldChg>
      <pc:sldChg chg="modSp mod">
        <pc:chgData name="권대호" userId="942d2f37-5dd9-4475-881e-052d5f39eec7" providerId="ADAL" clId="{430A324A-3524-4672-891A-7A5E35665F06}" dt="2022-05-20T05:18:00.880" v="333" actId="207"/>
        <pc:sldMkLst>
          <pc:docMk/>
          <pc:sldMk cId="4139365044" sldId="264"/>
        </pc:sldMkLst>
        <pc:spChg chg="mod">
          <ac:chgData name="권대호" userId="942d2f37-5dd9-4475-881e-052d5f39eec7" providerId="ADAL" clId="{430A324A-3524-4672-891A-7A5E35665F06}" dt="2022-05-20T05:18:00.880" v="333" actId="207"/>
          <ac:spMkLst>
            <pc:docMk/>
            <pc:sldMk cId="4139365044" sldId="264"/>
            <ac:spMk id="9" creationId="{5CB3CE52-1F64-C1BB-A8D9-942B37296831}"/>
          </ac:spMkLst>
        </pc:spChg>
      </pc:sldChg>
      <pc:sldChg chg="modSp mod">
        <pc:chgData name="권대호" userId="942d2f37-5dd9-4475-881e-052d5f39eec7" providerId="ADAL" clId="{430A324A-3524-4672-891A-7A5E35665F06}" dt="2022-05-20T05:22:07.383" v="445" actId="20577"/>
        <pc:sldMkLst>
          <pc:docMk/>
          <pc:sldMk cId="620372421" sldId="3776"/>
        </pc:sldMkLst>
        <pc:spChg chg="mod">
          <ac:chgData name="권대호" userId="942d2f37-5dd9-4475-881e-052d5f39eec7" providerId="ADAL" clId="{430A324A-3524-4672-891A-7A5E35665F06}" dt="2022-05-20T05:22:07.383" v="445" actId="20577"/>
          <ac:spMkLst>
            <pc:docMk/>
            <pc:sldMk cId="620372421" sldId="3776"/>
            <ac:spMk id="4" creationId="{95AC1813-9939-E8B3-3915-1B09F2BFA6BD}"/>
          </ac:spMkLst>
        </pc:spChg>
      </pc:sldChg>
      <pc:sldChg chg="modSp mod">
        <pc:chgData name="권대호" userId="942d2f37-5dd9-4475-881e-052d5f39eec7" providerId="ADAL" clId="{430A324A-3524-4672-891A-7A5E35665F06}" dt="2022-05-20T05:17:52.472" v="331" actId="207"/>
        <pc:sldMkLst>
          <pc:docMk/>
          <pc:sldMk cId="3793636279" sldId="3778"/>
        </pc:sldMkLst>
        <pc:spChg chg="mod">
          <ac:chgData name="권대호" userId="942d2f37-5dd9-4475-881e-052d5f39eec7" providerId="ADAL" clId="{430A324A-3524-4672-891A-7A5E35665F06}" dt="2022-05-20T05:17:52.472" v="331" actId="207"/>
          <ac:spMkLst>
            <pc:docMk/>
            <pc:sldMk cId="3793636279" sldId="3778"/>
            <ac:spMk id="5" creationId="{66E2E009-0873-8DEC-F80E-141CC4E6CAC9}"/>
          </ac:spMkLst>
        </pc:spChg>
      </pc:sldChg>
      <pc:sldChg chg="addSp delSp modSp mod delCm">
        <pc:chgData name="권대호" userId="942d2f37-5dd9-4475-881e-052d5f39eec7" providerId="ADAL" clId="{430A324A-3524-4672-891A-7A5E35665F06}" dt="2022-05-20T05:39:48.255" v="479"/>
        <pc:sldMkLst>
          <pc:docMk/>
          <pc:sldMk cId="530343072" sldId="3779"/>
        </pc:sldMkLst>
        <pc:spChg chg="mod">
          <ac:chgData name="권대호" userId="942d2f37-5dd9-4475-881e-052d5f39eec7" providerId="ADAL" clId="{430A324A-3524-4672-891A-7A5E35665F06}" dt="2022-05-20T05:20:24.182" v="383" actId="1076"/>
          <ac:spMkLst>
            <pc:docMk/>
            <pc:sldMk cId="530343072" sldId="3779"/>
            <ac:spMk id="7" creationId="{7BD05E8D-E0C8-89AF-FCE5-31D9ACF3F4B3}"/>
          </ac:spMkLst>
        </pc:spChg>
        <pc:spChg chg="add mod">
          <ac:chgData name="권대호" userId="942d2f37-5dd9-4475-881e-052d5f39eec7" providerId="ADAL" clId="{430A324A-3524-4672-891A-7A5E35665F06}" dt="2022-05-20T05:39:25.648" v="478" actId="20577"/>
          <ac:spMkLst>
            <pc:docMk/>
            <pc:sldMk cId="530343072" sldId="3779"/>
            <ac:spMk id="11" creationId="{D23CB6D7-A2F7-FAD6-B8F4-E139FB52FBC4}"/>
          </ac:spMkLst>
        </pc:spChg>
        <pc:graphicFrameChg chg="mod modGraphic">
          <ac:chgData name="권대호" userId="942d2f37-5dd9-4475-881e-052d5f39eec7" providerId="ADAL" clId="{430A324A-3524-4672-891A-7A5E35665F06}" dt="2022-05-20T05:39:21.015" v="477" actId="207"/>
          <ac:graphicFrameMkLst>
            <pc:docMk/>
            <pc:sldMk cId="530343072" sldId="3779"/>
            <ac:graphicFrameMk id="2" creationId="{0F50AED9-750C-22DA-503B-4D84A6CFE6D5}"/>
          </ac:graphicFrameMkLst>
        </pc:graphicFrameChg>
        <pc:graphicFrameChg chg="add del mod">
          <ac:chgData name="권대호" userId="942d2f37-5dd9-4475-881e-052d5f39eec7" providerId="ADAL" clId="{430A324A-3524-4672-891A-7A5E35665F06}" dt="2022-05-20T05:19:30.289" v="363"/>
          <ac:graphicFrameMkLst>
            <pc:docMk/>
            <pc:sldMk cId="530343072" sldId="3779"/>
            <ac:graphicFrameMk id="3" creationId="{F7632418-D6F4-AB1D-03AB-F3120EF6E64A}"/>
          </ac:graphicFrameMkLst>
        </pc:graphicFrameChg>
      </pc:sldChg>
      <pc:sldChg chg="modSp mod">
        <pc:chgData name="권대호" userId="942d2f37-5dd9-4475-881e-052d5f39eec7" providerId="ADAL" clId="{430A324A-3524-4672-891A-7A5E35665F06}" dt="2022-05-20T05:21:28.300" v="425" actId="207"/>
        <pc:sldMkLst>
          <pc:docMk/>
          <pc:sldMk cId="4110339841" sldId="3780"/>
        </pc:sldMkLst>
        <pc:spChg chg="mod">
          <ac:chgData name="권대호" userId="942d2f37-5dd9-4475-881e-052d5f39eec7" providerId="ADAL" clId="{430A324A-3524-4672-891A-7A5E35665F06}" dt="2022-05-20T05:21:28.300" v="425" actId="207"/>
          <ac:spMkLst>
            <pc:docMk/>
            <pc:sldMk cId="4110339841" sldId="3780"/>
            <ac:spMk id="9" creationId="{775FBC59-6AFB-C701-9A2E-3E5EC5185EE6}"/>
          </ac:spMkLst>
        </pc:spChg>
      </pc:sldChg>
      <pc:sldChg chg="addSp delSp modSp mod">
        <pc:chgData name="권대호" userId="942d2f37-5dd9-4475-881e-052d5f39eec7" providerId="ADAL" clId="{430A324A-3524-4672-891A-7A5E35665F06}" dt="2022-05-20T05:21:18.601" v="423" actId="207"/>
        <pc:sldMkLst>
          <pc:docMk/>
          <pc:sldMk cId="910782088" sldId="3781"/>
        </pc:sldMkLst>
        <pc:spChg chg="add mod">
          <ac:chgData name="권대호" userId="942d2f37-5dd9-4475-881e-052d5f39eec7" providerId="ADAL" clId="{430A324A-3524-4672-891A-7A5E35665F06}" dt="2022-05-20T05:21:18.601" v="423" actId="207"/>
          <ac:spMkLst>
            <pc:docMk/>
            <pc:sldMk cId="910782088" sldId="3781"/>
            <ac:spMk id="7" creationId="{643B8162-9ED4-D013-C5D9-1EC43CF73A59}"/>
          </ac:spMkLst>
        </pc:spChg>
        <pc:spChg chg="del mod">
          <ac:chgData name="권대호" userId="942d2f37-5dd9-4475-881e-052d5f39eec7" providerId="ADAL" clId="{430A324A-3524-4672-891A-7A5E35665F06}" dt="2022-05-20T05:21:09.666" v="420" actId="478"/>
          <ac:spMkLst>
            <pc:docMk/>
            <pc:sldMk cId="910782088" sldId="3781"/>
            <ac:spMk id="9" creationId="{775FBC59-6AFB-C701-9A2E-3E5EC5185EE6}"/>
          </ac:spMkLst>
        </pc:spChg>
      </pc:sldChg>
      <pc:sldChg chg="addSp modSp mod">
        <pc:chgData name="권대호" userId="942d2f37-5dd9-4475-881e-052d5f39eec7" providerId="ADAL" clId="{430A324A-3524-4672-891A-7A5E35665F06}" dt="2022-05-20T05:17:34.445" v="330" actId="207"/>
        <pc:sldMkLst>
          <pc:docMk/>
          <pc:sldMk cId="2954250131" sldId="3783"/>
        </pc:sldMkLst>
        <pc:spChg chg="add mod">
          <ac:chgData name="권대호" userId="942d2f37-5dd9-4475-881e-052d5f39eec7" providerId="ADAL" clId="{430A324A-3524-4672-891A-7A5E35665F06}" dt="2022-05-20T05:17:34.445" v="330" actId="207"/>
          <ac:spMkLst>
            <pc:docMk/>
            <pc:sldMk cId="2954250131" sldId="3783"/>
            <ac:spMk id="5" creationId="{8C165AF1-41F9-658E-6600-94D2F78B7703}"/>
          </ac:spMkLst>
        </pc:spChg>
        <pc:spChg chg="mod">
          <ac:chgData name="권대호" userId="942d2f37-5dd9-4475-881e-052d5f39eec7" providerId="ADAL" clId="{430A324A-3524-4672-891A-7A5E35665F06}" dt="2022-05-20T05:15:49.371" v="166"/>
          <ac:spMkLst>
            <pc:docMk/>
            <pc:sldMk cId="2954250131" sldId="3783"/>
            <ac:spMk id="6" creationId="{41CC33E9-ADEC-F534-937F-7C5EB731B211}"/>
          </ac:spMkLst>
        </pc:spChg>
        <pc:spChg chg="add mod">
          <ac:chgData name="권대호" userId="942d2f37-5dd9-4475-881e-052d5f39eec7" providerId="ADAL" clId="{430A324A-3524-4672-891A-7A5E35665F06}" dt="2022-05-20T05:17:34.445" v="330" actId="207"/>
          <ac:spMkLst>
            <pc:docMk/>
            <pc:sldMk cId="2954250131" sldId="3783"/>
            <ac:spMk id="7" creationId="{914B5AF4-FAD8-27D1-22F1-4CBAC0EA2338}"/>
          </ac:spMkLst>
        </pc:spChg>
      </pc:sldChg>
      <pc:sldChg chg="modSp mod">
        <pc:chgData name="권대호" userId="942d2f37-5dd9-4475-881e-052d5f39eec7" providerId="ADAL" clId="{430A324A-3524-4672-891A-7A5E35665F06}" dt="2022-05-20T05:38:51.349" v="472" actId="14100"/>
        <pc:sldMkLst>
          <pc:docMk/>
          <pc:sldMk cId="3204235670" sldId="3786"/>
        </pc:sldMkLst>
        <pc:spChg chg="mod">
          <ac:chgData name="권대호" userId="942d2f37-5dd9-4475-881e-052d5f39eec7" providerId="ADAL" clId="{430A324A-3524-4672-891A-7A5E35665F06}" dt="2022-05-20T05:38:51.349" v="472" actId="14100"/>
          <ac:spMkLst>
            <pc:docMk/>
            <pc:sldMk cId="3204235670" sldId="3786"/>
            <ac:spMk id="5" creationId="{11630080-DE54-CEF0-F4FB-942D50A4E737}"/>
          </ac:spMkLst>
        </pc:spChg>
      </pc:sldChg>
      <pc:sldChg chg="del">
        <pc:chgData name="권대호" userId="942d2f37-5dd9-4475-881e-052d5f39eec7" providerId="ADAL" clId="{430A324A-3524-4672-891A-7A5E35665F06}" dt="2022-05-20T05:21:40.519" v="426" actId="2696"/>
        <pc:sldMkLst>
          <pc:docMk/>
          <pc:sldMk cId="4127090875" sldId="3787"/>
        </pc:sldMkLst>
      </pc:sldChg>
      <pc:sldChg chg="addSp delSp modSp mod">
        <pc:chgData name="권대호" userId="942d2f37-5dd9-4475-881e-052d5f39eec7" providerId="ADAL" clId="{430A324A-3524-4672-891A-7A5E35665F06}" dt="2022-05-20T05:25:41.468" v="470" actId="12788"/>
        <pc:sldMkLst>
          <pc:docMk/>
          <pc:sldMk cId="419027362" sldId="3788"/>
        </pc:sldMkLst>
        <pc:spChg chg="add mod">
          <ac:chgData name="권대호" userId="942d2f37-5dd9-4475-881e-052d5f39eec7" providerId="ADAL" clId="{430A324A-3524-4672-891A-7A5E35665F06}" dt="2022-05-20T05:25:41.468" v="470" actId="12788"/>
          <ac:spMkLst>
            <pc:docMk/>
            <pc:sldMk cId="419027362" sldId="3788"/>
            <ac:spMk id="2" creationId="{B65589B3-8913-DF97-5FBD-056C88F3CFF0}"/>
          </ac:spMkLst>
        </pc:spChg>
        <pc:spChg chg="add mod">
          <ac:chgData name="권대호" userId="942d2f37-5dd9-4475-881e-052d5f39eec7" providerId="ADAL" clId="{430A324A-3524-4672-891A-7A5E35665F06}" dt="2022-05-20T05:25:21.194" v="458" actId="208"/>
          <ac:spMkLst>
            <pc:docMk/>
            <pc:sldMk cId="419027362" sldId="3788"/>
            <ac:spMk id="3" creationId="{E2A86AEB-8A17-A08D-EF38-A89D25625AF2}"/>
          </ac:spMkLst>
        </pc:spChg>
        <pc:spChg chg="del">
          <ac:chgData name="권대호" userId="942d2f37-5dd9-4475-881e-052d5f39eec7" providerId="ADAL" clId="{430A324A-3524-4672-891A-7A5E35665F06}" dt="2022-05-20T05:22:11.903" v="446" actId="478"/>
          <ac:spMkLst>
            <pc:docMk/>
            <pc:sldMk cId="419027362" sldId="3788"/>
            <ac:spMk id="4" creationId="{B19EC508-A840-8EDE-D013-A728B8C86C2A}"/>
          </ac:spMkLst>
        </pc:spChg>
      </pc:sldChg>
    </pc:docChg>
  </pc:docChgLst>
  <pc:docChgLst>
    <pc:chgData name="김수민" userId="088f527a-2020-4ee8-84bd-366ffda0acc9" providerId="ADAL" clId="{89B26F39-B315-4BDB-95F1-49975FED99C6}"/>
    <pc:docChg chg="undo custSel addSld delSld modSld modMainMaster">
      <pc:chgData name="김수민" userId="088f527a-2020-4ee8-84bd-366ffda0acc9" providerId="ADAL" clId="{89B26F39-B315-4BDB-95F1-49975FED99C6}" dt="2022-05-20T05:37:32.880" v="1289" actId="1038"/>
      <pc:docMkLst>
        <pc:docMk/>
      </pc:docMkLst>
      <pc:sldChg chg="addSp delSp modSp mod">
        <pc:chgData name="김수민" userId="088f527a-2020-4ee8-84bd-366ffda0acc9" providerId="ADAL" clId="{89B26F39-B315-4BDB-95F1-49975FED99C6}" dt="2022-05-20T05:37:15.503" v="1283" actId="1038"/>
        <pc:sldMkLst>
          <pc:docMk/>
          <pc:sldMk cId="735003270" sldId="257"/>
        </pc:sldMkLst>
        <pc:spChg chg="del">
          <ac:chgData name="김수민" userId="088f527a-2020-4ee8-84bd-366ffda0acc9" providerId="ADAL" clId="{89B26F39-B315-4BDB-95F1-49975FED99C6}" dt="2022-05-20T04:32:28.551" v="1057" actId="478"/>
          <ac:spMkLst>
            <pc:docMk/>
            <pc:sldMk cId="735003270" sldId="257"/>
            <ac:spMk id="2" creationId="{3537FD7E-A586-855B-81E4-13643489577B}"/>
          </ac:spMkLst>
        </pc:spChg>
        <pc:spChg chg="mod">
          <ac:chgData name="김수민" userId="088f527a-2020-4ee8-84bd-366ffda0acc9" providerId="ADAL" clId="{89B26F39-B315-4BDB-95F1-49975FED99C6}" dt="2022-05-20T04:06:27.100" v="727" actId="1076"/>
          <ac:spMkLst>
            <pc:docMk/>
            <pc:sldMk cId="735003270" sldId="257"/>
            <ac:spMk id="3" creationId="{39287F23-321E-E31A-7CA7-F379266C9810}"/>
          </ac:spMkLst>
        </pc:spChg>
        <pc:spChg chg="del mod">
          <ac:chgData name="김수민" userId="088f527a-2020-4ee8-84bd-366ffda0acc9" providerId="ADAL" clId="{89B26F39-B315-4BDB-95F1-49975FED99C6}" dt="2022-05-20T02:59:27.316" v="650" actId="478"/>
          <ac:spMkLst>
            <pc:docMk/>
            <pc:sldMk cId="735003270" sldId="257"/>
            <ac:spMk id="5" creationId="{5E4A3C10-5D51-B7CD-256F-19853963C784}"/>
          </ac:spMkLst>
        </pc:spChg>
        <pc:spChg chg="add mod">
          <ac:chgData name="김수민" userId="088f527a-2020-4ee8-84bd-366ffda0acc9" providerId="ADAL" clId="{89B26F39-B315-4BDB-95F1-49975FED99C6}" dt="2022-05-20T05:37:15.503" v="1283" actId="1038"/>
          <ac:spMkLst>
            <pc:docMk/>
            <pc:sldMk cId="735003270" sldId="257"/>
            <ac:spMk id="5" creationId="{8613B3E5-A4A1-C0D3-6D7B-038A81BEB745}"/>
          </ac:spMkLst>
        </pc:spChg>
        <pc:spChg chg="add mod">
          <ac:chgData name="김수민" userId="088f527a-2020-4ee8-84bd-366ffda0acc9" providerId="ADAL" clId="{89B26F39-B315-4BDB-95F1-49975FED99C6}" dt="2022-05-20T05:33:55.139" v="1233" actId="1076"/>
          <ac:spMkLst>
            <pc:docMk/>
            <pc:sldMk cId="735003270" sldId="257"/>
            <ac:spMk id="7" creationId="{0A18D063-D62A-666A-AA3E-5346D844F9D3}"/>
          </ac:spMkLst>
        </pc:spChg>
        <pc:spChg chg="mod">
          <ac:chgData name="김수민" userId="088f527a-2020-4ee8-84bd-366ffda0acc9" providerId="ADAL" clId="{89B26F39-B315-4BDB-95F1-49975FED99C6}" dt="2022-05-20T05:36:32.284" v="1271" actId="1076"/>
          <ac:spMkLst>
            <pc:docMk/>
            <pc:sldMk cId="735003270" sldId="257"/>
            <ac:spMk id="8" creationId="{645F48FB-3D01-7D16-876E-762C0AA323DA}"/>
          </ac:spMkLst>
        </pc:spChg>
      </pc:sldChg>
      <pc:sldChg chg="addSp modSp mod">
        <pc:chgData name="김수민" userId="088f527a-2020-4ee8-84bd-366ffda0acc9" providerId="ADAL" clId="{89B26F39-B315-4BDB-95F1-49975FED99C6}" dt="2022-05-20T05:37:28.961" v="1287" actId="1038"/>
        <pc:sldMkLst>
          <pc:docMk/>
          <pc:sldMk cId="392103000" sldId="259"/>
        </pc:sldMkLst>
        <pc:spChg chg="add mod">
          <ac:chgData name="김수민" userId="088f527a-2020-4ee8-84bd-366ffda0acc9" providerId="ADAL" clId="{89B26F39-B315-4BDB-95F1-49975FED99C6}" dt="2022-05-20T05:31:49.851" v="1213" actId="14100"/>
          <ac:spMkLst>
            <pc:docMk/>
            <pc:sldMk cId="392103000" sldId="259"/>
            <ac:spMk id="3" creationId="{DFD6D92D-230D-CEB2-5FF0-1228281C62F3}"/>
          </ac:spMkLst>
        </pc:spChg>
        <pc:spChg chg="add mod">
          <ac:chgData name="김수민" userId="088f527a-2020-4ee8-84bd-366ffda0acc9" providerId="ADAL" clId="{89B26F39-B315-4BDB-95F1-49975FED99C6}" dt="2022-05-20T05:37:28.961" v="1287" actId="1038"/>
          <ac:spMkLst>
            <pc:docMk/>
            <pc:sldMk cId="392103000" sldId="259"/>
            <ac:spMk id="6" creationId="{A536C671-31AE-EFD3-D13C-8CE5A0B20BA7}"/>
          </ac:spMkLst>
        </pc:spChg>
        <pc:spChg chg="mod">
          <ac:chgData name="김수민" userId="088f527a-2020-4ee8-84bd-366ffda0acc9" providerId="ADAL" clId="{89B26F39-B315-4BDB-95F1-49975FED99C6}" dt="2022-05-20T05:35:45.266" v="1262" actId="1076"/>
          <ac:spMkLst>
            <pc:docMk/>
            <pc:sldMk cId="392103000" sldId="259"/>
            <ac:spMk id="9" creationId="{B357494D-14CB-133F-5157-01713D5E0ACF}"/>
          </ac:spMkLst>
        </pc:spChg>
      </pc:sldChg>
      <pc:sldChg chg="addSp delSp modSp mod">
        <pc:chgData name="김수민" userId="088f527a-2020-4ee8-84bd-366ffda0acc9" providerId="ADAL" clId="{89B26F39-B315-4BDB-95F1-49975FED99C6}" dt="2022-05-20T05:37:26.800" v="1286" actId="1038"/>
        <pc:sldMkLst>
          <pc:docMk/>
          <pc:sldMk cId="1881790188" sldId="261"/>
        </pc:sldMkLst>
        <pc:spChg chg="add del mod">
          <ac:chgData name="김수민" userId="088f527a-2020-4ee8-84bd-366ffda0acc9" providerId="ADAL" clId="{89B26F39-B315-4BDB-95F1-49975FED99C6}" dt="2022-05-20T05:30:54.782" v="1175" actId="478"/>
          <ac:spMkLst>
            <pc:docMk/>
            <pc:sldMk cId="1881790188" sldId="261"/>
            <ac:spMk id="4" creationId="{9AD80B33-7A47-A8F6-8A43-34DB0AEDE153}"/>
          </ac:spMkLst>
        </pc:spChg>
        <pc:spChg chg="mod">
          <ac:chgData name="김수민" userId="088f527a-2020-4ee8-84bd-366ffda0acc9" providerId="ADAL" clId="{89B26F39-B315-4BDB-95F1-49975FED99C6}" dt="2022-05-20T05:35:33.621" v="1260" actId="1076"/>
          <ac:spMkLst>
            <pc:docMk/>
            <pc:sldMk cId="1881790188" sldId="261"/>
            <ac:spMk id="5" creationId="{6D39BF0D-0157-CA6F-CDBE-3D25FF786AF4}"/>
          </ac:spMkLst>
        </pc:spChg>
        <pc:spChg chg="add del mod">
          <ac:chgData name="김수민" userId="088f527a-2020-4ee8-84bd-366ffda0acc9" providerId="ADAL" clId="{89B26F39-B315-4BDB-95F1-49975FED99C6}" dt="2022-05-20T05:30:52.865" v="1174"/>
          <ac:spMkLst>
            <pc:docMk/>
            <pc:sldMk cId="1881790188" sldId="261"/>
            <ac:spMk id="6" creationId="{C783B959-3DE4-85C5-33D8-A35EDCEE1B4C}"/>
          </ac:spMkLst>
        </pc:spChg>
        <pc:spChg chg="add del mod">
          <ac:chgData name="김수민" userId="088f527a-2020-4ee8-84bd-366ffda0acc9" providerId="ADAL" clId="{89B26F39-B315-4BDB-95F1-49975FED99C6}" dt="2022-05-20T05:30:52.865" v="1174"/>
          <ac:spMkLst>
            <pc:docMk/>
            <pc:sldMk cId="1881790188" sldId="261"/>
            <ac:spMk id="7" creationId="{ACAC3770-3FDA-7D82-A610-136A6748C441}"/>
          </ac:spMkLst>
        </pc:spChg>
        <pc:spChg chg="add mod">
          <ac:chgData name="김수민" userId="088f527a-2020-4ee8-84bd-366ffda0acc9" providerId="ADAL" clId="{89B26F39-B315-4BDB-95F1-49975FED99C6}" dt="2022-05-20T05:31:02.015" v="1209"/>
          <ac:spMkLst>
            <pc:docMk/>
            <pc:sldMk cId="1881790188" sldId="261"/>
            <ac:spMk id="8" creationId="{AB927C87-96A3-AB98-E50C-B67CFD6E4786}"/>
          </ac:spMkLst>
        </pc:spChg>
        <pc:spChg chg="add mod">
          <ac:chgData name="김수민" userId="088f527a-2020-4ee8-84bd-366ffda0acc9" providerId="ADAL" clId="{89B26F39-B315-4BDB-95F1-49975FED99C6}" dt="2022-05-20T05:37:26.800" v="1286" actId="1038"/>
          <ac:spMkLst>
            <pc:docMk/>
            <pc:sldMk cId="1881790188" sldId="261"/>
            <ac:spMk id="9" creationId="{1769C1B4-5EF1-89B8-15C1-336718C96379}"/>
          </ac:spMkLst>
        </pc:spChg>
      </pc:sldChg>
      <pc:sldChg chg="addSp delSp modSp mod">
        <pc:chgData name="김수민" userId="088f527a-2020-4ee8-84bd-366ffda0acc9" providerId="ADAL" clId="{89B26F39-B315-4BDB-95F1-49975FED99C6}" dt="2022-05-20T05:37:10.008" v="1281" actId="1038"/>
        <pc:sldMkLst>
          <pc:docMk/>
          <pc:sldMk cId="2497902983" sldId="263"/>
        </pc:sldMkLst>
        <pc:spChg chg="mod">
          <ac:chgData name="김수민" userId="088f527a-2020-4ee8-84bd-366ffda0acc9" providerId="ADAL" clId="{89B26F39-B315-4BDB-95F1-49975FED99C6}" dt="2022-05-20T05:34:27.876" v="1238" actId="1076"/>
          <ac:spMkLst>
            <pc:docMk/>
            <pc:sldMk cId="2497902983" sldId="263"/>
            <ac:spMk id="2" creationId="{81ACCB33-8E3E-8371-8676-3BCCBFF2579F}"/>
          </ac:spMkLst>
        </pc:spChg>
        <pc:spChg chg="add del mod">
          <ac:chgData name="김수민" userId="088f527a-2020-4ee8-84bd-366ffda0acc9" providerId="ADAL" clId="{89B26F39-B315-4BDB-95F1-49975FED99C6}" dt="2022-05-20T05:36:51.519" v="1275" actId="478"/>
          <ac:spMkLst>
            <pc:docMk/>
            <pc:sldMk cId="2497902983" sldId="263"/>
            <ac:spMk id="4" creationId="{F6C6D7B0-1542-1B98-73EB-789ED1AB0D82}"/>
          </ac:spMkLst>
        </pc:spChg>
        <pc:spChg chg="add del mod">
          <ac:chgData name="김수민" userId="088f527a-2020-4ee8-84bd-366ffda0acc9" providerId="ADAL" clId="{89B26F39-B315-4BDB-95F1-49975FED99C6}" dt="2022-05-20T05:36:52.784" v="1276" actId="478"/>
          <ac:spMkLst>
            <pc:docMk/>
            <pc:sldMk cId="2497902983" sldId="263"/>
            <ac:spMk id="5" creationId="{745E989A-A065-3E82-C38F-3BA3C9AA7CC6}"/>
          </ac:spMkLst>
        </pc:spChg>
        <pc:spChg chg="add mod">
          <ac:chgData name="김수민" userId="088f527a-2020-4ee8-84bd-366ffda0acc9" providerId="ADAL" clId="{89B26F39-B315-4BDB-95F1-49975FED99C6}" dt="2022-05-20T05:36:53.692" v="1277"/>
          <ac:spMkLst>
            <pc:docMk/>
            <pc:sldMk cId="2497902983" sldId="263"/>
            <ac:spMk id="6" creationId="{2F9F5172-94AA-32C8-2BB9-DAF40A48B56D}"/>
          </ac:spMkLst>
        </pc:spChg>
        <pc:spChg chg="add mod">
          <ac:chgData name="김수민" userId="088f527a-2020-4ee8-84bd-366ffda0acc9" providerId="ADAL" clId="{89B26F39-B315-4BDB-95F1-49975FED99C6}" dt="2022-05-20T05:37:10.008" v="1281" actId="1038"/>
          <ac:spMkLst>
            <pc:docMk/>
            <pc:sldMk cId="2497902983" sldId="263"/>
            <ac:spMk id="7" creationId="{A6AD3E61-966D-2C56-D66F-D0A1D0AAE94A}"/>
          </ac:spMkLst>
        </pc:spChg>
      </pc:sldChg>
      <pc:sldChg chg="addSp modSp mod">
        <pc:chgData name="김수민" userId="088f527a-2020-4ee8-84bd-366ffda0acc9" providerId="ADAL" clId="{89B26F39-B315-4BDB-95F1-49975FED99C6}" dt="2022-05-20T05:37:13.503" v="1282" actId="1038"/>
        <pc:sldMkLst>
          <pc:docMk/>
          <pc:sldMk cId="4139365044" sldId="264"/>
        </pc:sldMkLst>
        <pc:spChg chg="mod">
          <ac:chgData name="김수민" userId="088f527a-2020-4ee8-84bd-366ffda0acc9" providerId="ADAL" clId="{89B26F39-B315-4BDB-95F1-49975FED99C6}" dt="2022-05-20T05:34:14.355" v="1235" actId="1076"/>
          <ac:spMkLst>
            <pc:docMk/>
            <pc:sldMk cId="4139365044" sldId="264"/>
            <ac:spMk id="4" creationId="{89979833-44AA-E1C3-6AEE-58FD9E4B1895}"/>
          </ac:spMkLst>
        </pc:spChg>
        <pc:spChg chg="add mod">
          <ac:chgData name="김수민" userId="088f527a-2020-4ee8-84bd-366ffda0acc9" providerId="ADAL" clId="{89B26F39-B315-4BDB-95F1-49975FED99C6}" dt="2022-05-20T05:36:39.613" v="1273" actId="14100"/>
          <ac:spMkLst>
            <pc:docMk/>
            <pc:sldMk cId="4139365044" sldId="264"/>
            <ac:spMk id="5" creationId="{59FDC644-DD94-39A7-B362-DA161BAA5E10}"/>
          </ac:spMkLst>
        </pc:spChg>
        <pc:spChg chg="add mod">
          <ac:chgData name="김수민" userId="088f527a-2020-4ee8-84bd-366ffda0acc9" providerId="ADAL" clId="{89B26F39-B315-4BDB-95F1-49975FED99C6}" dt="2022-05-20T05:37:13.503" v="1282" actId="1038"/>
          <ac:spMkLst>
            <pc:docMk/>
            <pc:sldMk cId="4139365044" sldId="264"/>
            <ac:spMk id="6" creationId="{BEC1EE64-5D8A-287C-E288-0293A0992D1A}"/>
          </ac:spMkLst>
        </pc:spChg>
      </pc:sldChg>
      <pc:sldChg chg="modSp mod">
        <pc:chgData name="김수민" userId="088f527a-2020-4ee8-84bd-366ffda0acc9" providerId="ADAL" clId="{89B26F39-B315-4BDB-95F1-49975FED99C6}" dt="2022-05-20T04:05:50.417" v="718" actId="2711"/>
        <pc:sldMkLst>
          <pc:docMk/>
          <pc:sldMk cId="620372421" sldId="3776"/>
        </pc:sldMkLst>
        <pc:spChg chg="mod">
          <ac:chgData name="김수민" userId="088f527a-2020-4ee8-84bd-366ffda0acc9" providerId="ADAL" clId="{89B26F39-B315-4BDB-95F1-49975FED99C6}" dt="2022-05-20T04:05:40.312" v="717" actId="1076"/>
          <ac:spMkLst>
            <pc:docMk/>
            <pc:sldMk cId="620372421" sldId="3776"/>
            <ac:spMk id="4" creationId="{95AC1813-9939-E8B3-3915-1B09F2BFA6BD}"/>
          </ac:spMkLst>
        </pc:spChg>
        <pc:graphicFrameChg chg="modGraphic">
          <ac:chgData name="김수민" userId="088f527a-2020-4ee8-84bd-366ffda0acc9" providerId="ADAL" clId="{89B26F39-B315-4BDB-95F1-49975FED99C6}" dt="2022-05-20T04:05:50.417" v="718" actId="2711"/>
          <ac:graphicFrameMkLst>
            <pc:docMk/>
            <pc:sldMk cId="620372421" sldId="3776"/>
            <ac:graphicFrameMk id="8" creationId="{80CEE286-2B26-AEA0-E8E0-2314F3EC1729}"/>
          </ac:graphicFrameMkLst>
        </pc:graphicFrameChg>
      </pc:sldChg>
      <pc:sldChg chg="addSp modSp mod">
        <pc:chgData name="김수민" userId="088f527a-2020-4ee8-84bd-366ffda0acc9" providerId="ADAL" clId="{89B26F39-B315-4BDB-95F1-49975FED99C6}" dt="2022-05-20T05:37:07.009" v="1280" actId="1038"/>
        <pc:sldMkLst>
          <pc:docMk/>
          <pc:sldMk cId="3793636279" sldId="3778"/>
        </pc:sldMkLst>
        <pc:spChg chg="mod">
          <ac:chgData name="김수민" userId="088f527a-2020-4ee8-84bd-366ffda0acc9" providerId="ADAL" clId="{89B26F39-B315-4BDB-95F1-49975FED99C6}" dt="2022-05-20T05:34:37.714" v="1240" actId="1076"/>
          <ac:spMkLst>
            <pc:docMk/>
            <pc:sldMk cId="3793636279" sldId="3778"/>
            <ac:spMk id="4" creationId="{89979833-44AA-E1C3-6AEE-58FD9E4B1895}"/>
          </ac:spMkLst>
        </pc:spChg>
        <pc:spChg chg="add mod">
          <ac:chgData name="김수민" userId="088f527a-2020-4ee8-84bd-366ffda0acc9" providerId="ADAL" clId="{89B26F39-B315-4BDB-95F1-49975FED99C6}" dt="2022-05-20T05:30:18.616" v="1163" actId="1076"/>
          <ac:spMkLst>
            <pc:docMk/>
            <pc:sldMk cId="3793636279" sldId="3778"/>
            <ac:spMk id="6" creationId="{C7C07F0B-7900-15BB-2545-9E4F88908461}"/>
          </ac:spMkLst>
        </pc:spChg>
        <pc:spChg chg="add mod">
          <ac:chgData name="김수민" userId="088f527a-2020-4ee8-84bd-366ffda0acc9" providerId="ADAL" clId="{89B26F39-B315-4BDB-95F1-49975FED99C6}" dt="2022-05-20T05:37:07.009" v="1280" actId="1038"/>
          <ac:spMkLst>
            <pc:docMk/>
            <pc:sldMk cId="3793636279" sldId="3778"/>
            <ac:spMk id="7" creationId="{D48511DB-8B6E-0BEE-913E-339AA934997F}"/>
          </ac:spMkLst>
        </pc:spChg>
      </pc:sldChg>
      <pc:sldChg chg="addSp delSp modSp mod addCm">
        <pc:chgData name="김수민" userId="088f527a-2020-4ee8-84bd-366ffda0acc9" providerId="ADAL" clId="{89B26F39-B315-4BDB-95F1-49975FED99C6}" dt="2022-05-20T05:37:05.426" v="1279" actId="1038"/>
        <pc:sldMkLst>
          <pc:docMk/>
          <pc:sldMk cId="530343072" sldId="3779"/>
        </pc:sldMkLst>
        <pc:spChg chg="mod">
          <ac:chgData name="김수민" userId="088f527a-2020-4ee8-84bd-366ffda0acc9" providerId="ADAL" clId="{89B26F39-B315-4BDB-95F1-49975FED99C6}" dt="2022-05-20T05:34:52.265" v="1244" actId="1076"/>
          <ac:spMkLst>
            <pc:docMk/>
            <pc:sldMk cId="530343072" sldId="3779"/>
            <ac:spMk id="4" creationId="{89979833-44AA-E1C3-6AEE-58FD9E4B1895}"/>
          </ac:spMkLst>
        </pc:spChg>
        <pc:spChg chg="mod">
          <ac:chgData name="김수민" userId="088f527a-2020-4ee8-84bd-366ffda0acc9" providerId="ADAL" clId="{89B26F39-B315-4BDB-95F1-49975FED99C6}" dt="2022-05-20T05:16:46.407" v="1088" actId="1036"/>
          <ac:spMkLst>
            <pc:docMk/>
            <pc:sldMk cId="530343072" sldId="3779"/>
            <ac:spMk id="7" creationId="{7BD05E8D-E0C8-89AF-FCE5-31D9ACF3F4B3}"/>
          </ac:spMkLst>
        </pc:spChg>
        <pc:spChg chg="add del mod">
          <ac:chgData name="김수민" userId="088f527a-2020-4ee8-84bd-366ffda0acc9" providerId="ADAL" clId="{89B26F39-B315-4BDB-95F1-49975FED99C6}" dt="2022-05-20T04:10:31.797" v="916" actId="478"/>
          <ac:spMkLst>
            <pc:docMk/>
            <pc:sldMk cId="530343072" sldId="3779"/>
            <ac:spMk id="8" creationId="{203D6968-541F-2A4D-4F14-DEBF1235C6B8}"/>
          </ac:spMkLst>
        </pc:spChg>
        <pc:spChg chg="add mod">
          <ac:chgData name="김수민" userId="088f527a-2020-4ee8-84bd-366ffda0acc9" providerId="ADAL" clId="{89B26F39-B315-4BDB-95F1-49975FED99C6}" dt="2022-05-20T05:37:05.426" v="1279" actId="1038"/>
          <ac:spMkLst>
            <pc:docMk/>
            <pc:sldMk cId="530343072" sldId="3779"/>
            <ac:spMk id="8" creationId="{D5F28FBD-47D1-52E3-7E97-B458FC7052F0}"/>
          </ac:spMkLst>
        </pc:spChg>
        <pc:spChg chg="del mod">
          <ac:chgData name="김수민" userId="088f527a-2020-4ee8-84bd-366ffda0acc9" providerId="ADAL" clId="{89B26F39-B315-4BDB-95F1-49975FED99C6}" dt="2022-05-20T05:16:37.389" v="1058" actId="478"/>
          <ac:spMkLst>
            <pc:docMk/>
            <pc:sldMk cId="530343072" sldId="3779"/>
            <ac:spMk id="9" creationId="{2569F35A-0466-E7EA-6352-F2D2880B2CB1}"/>
          </ac:spMkLst>
        </pc:spChg>
        <pc:spChg chg="add mod">
          <ac:chgData name="김수민" userId="088f527a-2020-4ee8-84bd-366ffda0acc9" providerId="ADAL" clId="{89B26F39-B315-4BDB-95F1-49975FED99C6}" dt="2022-05-20T05:36:28.306" v="1270" actId="1076"/>
          <ac:spMkLst>
            <pc:docMk/>
            <pc:sldMk cId="530343072" sldId="3779"/>
            <ac:spMk id="10" creationId="{7B84CC6E-4BAA-2E89-E0C4-47FA4B544D22}"/>
          </ac:spMkLst>
        </pc:spChg>
        <pc:graphicFrameChg chg="mod">
          <ac:chgData name="김수민" userId="088f527a-2020-4ee8-84bd-366ffda0acc9" providerId="ADAL" clId="{89B26F39-B315-4BDB-95F1-49975FED99C6}" dt="2022-05-20T05:16:46.407" v="1088" actId="1036"/>
          <ac:graphicFrameMkLst>
            <pc:docMk/>
            <pc:sldMk cId="530343072" sldId="3779"/>
            <ac:graphicFrameMk id="2" creationId="{0F50AED9-750C-22DA-503B-4D84A6CFE6D5}"/>
          </ac:graphicFrameMkLst>
        </pc:graphicFrameChg>
        <pc:graphicFrameChg chg="del mod">
          <ac:chgData name="김수민" userId="088f527a-2020-4ee8-84bd-366ffda0acc9" providerId="ADAL" clId="{89B26F39-B315-4BDB-95F1-49975FED99C6}" dt="2022-05-20T05:16:38.735" v="1059" actId="478"/>
          <ac:graphicFrameMkLst>
            <pc:docMk/>
            <pc:sldMk cId="530343072" sldId="3779"/>
            <ac:graphicFrameMk id="6" creationId="{2AC73FFE-330B-3F0B-2CF5-09F924A09A0C}"/>
          </ac:graphicFrameMkLst>
        </pc:graphicFrameChg>
      </pc:sldChg>
      <pc:sldChg chg="addSp delSp modSp mod">
        <pc:chgData name="김수민" userId="088f527a-2020-4ee8-84bd-366ffda0acc9" providerId="ADAL" clId="{89B26F39-B315-4BDB-95F1-49975FED99C6}" dt="2022-05-20T05:37:22.513" v="1284" actId="1038"/>
        <pc:sldMkLst>
          <pc:docMk/>
          <pc:sldMk cId="4110339841" sldId="3780"/>
        </pc:sldMkLst>
        <pc:spChg chg="mod">
          <ac:chgData name="김수민" userId="088f527a-2020-4ee8-84bd-366ffda0acc9" providerId="ADAL" clId="{89B26F39-B315-4BDB-95F1-49975FED99C6}" dt="2022-05-20T05:35:10.952" v="1248" actId="1076"/>
          <ac:spMkLst>
            <pc:docMk/>
            <pc:sldMk cId="4110339841" sldId="3780"/>
            <ac:spMk id="4" creationId="{89979833-44AA-E1C3-6AEE-58FD9E4B1895}"/>
          </ac:spMkLst>
        </pc:spChg>
        <pc:spChg chg="add del mod">
          <ac:chgData name="김수민" userId="088f527a-2020-4ee8-84bd-366ffda0acc9" providerId="ADAL" clId="{89B26F39-B315-4BDB-95F1-49975FED99C6}" dt="2022-05-20T05:30:39.045" v="1169" actId="478"/>
          <ac:spMkLst>
            <pc:docMk/>
            <pc:sldMk cId="4110339841" sldId="3780"/>
            <ac:spMk id="5" creationId="{8209C5C9-9448-384F-798D-7E736FF3D5BC}"/>
          </ac:spMkLst>
        </pc:spChg>
        <pc:spChg chg="add del mod">
          <ac:chgData name="김수민" userId="088f527a-2020-4ee8-84bd-366ffda0acc9" providerId="ADAL" clId="{89B26F39-B315-4BDB-95F1-49975FED99C6}" dt="2022-05-20T04:10:35.293" v="918" actId="478"/>
          <ac:spMkLst>
            <pc:docMk/>
            <pc:sldMk cId="4110339841" sldId="3780"/>
            <ac:spMk id="5" creationId="{FA308819-F839-D21D-D278-1B038939133E}"/>
          </ac:spMkLst>
        </pc:spChg>
        <pc:spChg chg="add del mod">
          <ac:chgData name="김수민" userId="088f527a-2020-4ee8-84bd-366ffda0acc9" providerId="ADAL" clId="{89B26F39-B315-4BDB-95F1-49975FED99C6}" dt="2022-05-20T05:30:38.149" v="1168" actId="478"/>
          <ac:spMkLst>
            <pc:docMk/>
            <pc:sldMk cId="4110339841" sldId="3780"/>
            <ac:spMk id="6" creationId="{57915A2F-0DCA-EBBA-BE09-5733A4CABC48}"/>
          </ac:spMkLst>
        </pc:spChg>
        <pc:spChg chg="add mod">
          <ac:chgData name="김수민" userId="088f527a-2020-4ee8-84bd-366ffda0acc9" providerId="ADAL" clId="{89B26F39-B315-4BDB-95F1-49975FED99C6}" dt="2022-05-20T05:30:40.093" v="1170"/>
          <ac:spMkLst>
            <pc:docMk/>
            <pc:sldMk cId="4110339841" sldId="3780"/>
            <ac:spMk id="7" creationId="{A0B2915A-FC61-659B-2F0B-CC04E82234B6}"/>
          </ac:spMkLst>
        </pc:spChg>
        <pc:spChg chg="add mod">
          <ac:chgData name="김수민" userId="088f527a-2020-4ee8-84bd-366ffda0acc9" providerId="ADAL" clId="{89B26F39-B315-4BDB-95F1-49975FED99C6}" dt="2022-05-20T05:37:22.513" v="1284" actId="1038"/>
          <ac:spMkLst>
            <pc:docMk/>
            <pc:sldMk cId="4110339841" sldId="3780"/>
            <ac:spMk id="8" creationId="{3F6515C6-3ABA-B126-D8C7-9313119D95F8}"/>
          </ac:spMkLst>
        </pc:spChg>
      </pc:sldChg>
      <pc:sldChg chg="addSp delSp modSp mod">
        <pc:chgData name="김수민" userId="088f527a-2020-4ee8-84bd-366ffda0acc9" providerId="ADAL" clId="{89B26F39-B315-4BDB-95F1-49975FED99C6}" dt="2022-05-20T05:37:24.441" v="1285" actId="1038"/>
        <pc:sldMkLst>
          <pc:docMk/>
          <pc:sldMk cId="910782088" sldId="3781"/>
        </pc:sldMkLst>
        <pc:spChg chg="mod">
          <ac:chgData name="김수민" userId="088f527a-2020-4ee8-84bd-366ffda0acc9" providerId="ADAL" clId="{89B26F39-B315-4BDB-95F1-49975FED99C6}" dt="2022-05-20T05:35:23.335" v="1257" actId="1076"/>
          <ac:spMkLst>
            <pc:docMk/>
            <pc:sldMk cId="910782088" sldId="3781"/>
            <ac:spMk id="4" creationId="{89979833-44AA-E1C3-6AEE-58FD9E4B1895}"/>
          </ac:spMkLst>
        </pc:spChg>
        <pc:spChg chg="add del mod">
          <ac:chgData name="김수민" userId="088f527a-2020-4ee8-84bd-366ffda0acc9" providerId="ADAL" clId="{89B26F39-B315-4BDB-95F1-49975FED99C6}" dt="2022-05-20T04:10:38.693" v="920" actId="478"/>
          <ac:spMkLst>
            <pc:docMk/>
            <pc:sldMk cId="910782088" sldId="3781"/>
            <ac:spMk id="5" creationId="{0859D24D-AD02-288C-C331-B6B88F046206}"/>
          </ac:spMkLst>
        </pc:spChg>
        <pc:spChg chg="add del mod">
          <ac:chgData name="김수민" userId="088f527a-2020-4ee8-84bd-366ffda0acc9" providerId="ADAL" clId="{89B26F39-B315-4BDB-95F1-49975FED99C6}" dt="2022-05-20T05:30:44.286" v="1171" actId="478"/>
          <ac:spMkLst>
            <pc:docMk/>
            <pc:sldMk cId="910782088" sldId="3781"/>
            <ac:spMk id="6" creationId="{8AB482F1-AFB6-1717-82FB-7235BA9257F1}"/>
          </ac:spMkLst>
        </pc:spChg>
        <pc:spChg chg="add mod">
          <ac:chgData name="김수민" userId="088f527a-2020-4ee8-84bd-366ffda0acc9" providerId="ADAL" clId="{89B26F39-B315-4BDB-95F1-49975FED99C6}" dt="2022-05-20T05:30:45.412" v="1172"/>
          <ac:spMkLst>
            <pc:docMk/>
            <pc:sldMk cId="910782088" sldId="3781"/>
            <ac:spMk id="8" creationId="{7EA6E0DD-72A0-648D-9E45-49826D7EDE65}"/>
          </ac:spMkLst>
        </pc:spChg>
        <pc:spChg chg="add mod">
          <ac:chgData name="김수민" userId="088f527a-2020-4ee8-84bd-366ffda0acc9" providerId="ADAL" clId="{89B26F39-B315-4BDB-95F1-49975FED99C6}" dt="2022-05-20T05:37:24.441" v="1285" actId="1038"/>
          <ac:spMkLst>
            <pc:docMk/>
            <pc:sldMk cId="910782088" sldId="3781"/>
            <ac:spMk id="10" creationId="{159A037C-376A-5332-86B4-3CACD0D21A99}"/>
          </ac:spMkLst>
        </pc:spChg>
      </pc:sldChg>
      <pc:sldChg chg="addSp modSp del mod">
        <pc:chgData name="김수민" userId="088f527a-2020-4ee8-84bd-366ffda0acc9" providerId="ADAL" clId="{89B26F39-B315-4BDB-95F1-49975FED99C6}" dt="2022-05-20T04:12:07.211" v="1056" actId="47"/>
        <pc:sldMkLst>
          <pc:docMk/>
          <pc:sldMk cId="2468812377" sldId="3782"/>
        </pc:sldMkLst>
        <pc:spChg chg="add mod">
          <ac:chgData name="김수민" userId="088f527a-2020-4ee8-84bd-366ffda0acc9" providerId="ADAL" clId="{89B26F39-B315-4BDB-95F1-49975FED99C6}" dt="2022-05-20T04:11:47.350" v="990"/>
          <ac:spMkLst>
            <pc:docMk/>
            <pc:sldMk cId="2468812377" sldId="3782"/>
            <ac:spMk id="3" creationId="{7D737F45-0B68-7BF6-3D49-DAB5D44D8FCC}"/>
          </ac:spMkLst>
        </pc:spChg>
        <pc:spChg chg="mod">
          <ac:chgData name="김수민" userId="088f527a-2020-4ee8-84bd-366ffda0acc9" providerId="ADAL" clId="{89B26F39-B315-4BDB-95F1-49975FED99C6}" dt="2022-05-20T03:02:47.848" v="701" actId="1076"/>
          <ac:spMkLst>
            <pc:docMk/>
            <pc:sldMk cId="2468812377" sldId="3782"/>
            <ac:spMk id="9" creationId="{B357494D-14CB-133F-5157-01713D5E0ACF}"/>
          </ac:spMkLst>
        </pc:spChg>
      </pc:sldChg>
      <pc:sldChg chg="addSp delSp modSp mod">
        <pc:chgData name="김수민" userId="088f527a-2020-4ee8-84bd-366ffda0acc9" providerId="ADAL" clId="{89B26F39-B315-4BDB-95F1-49975FED99C6}" dt="2022-05-20T05:37:30.979" v="1288" actId="1038"/>
        <pc:sldMkLst>
          <pc:docMk/>
          <pc:sldMk cId="2954250131" sldId="3783"/>
        </pc:sldMkLst>
        <pc:spChg chg="add del mod">
          <ac:chgData name="김수민" userId="088f527a-2020-4ee8-84bd-366ffda0acc9" providerId="ADAL" clId="{89B26F39-B315-4BDB-95F1-49975FED99C6}" dt="2022-05-20T05:32:00.653" v="1214" actId="478"/>
          <ac:spMkLst>
            <pc:docMk/>
            <pc:sldMk cId="2954250131" sldId="3783"/>
            <ac:spMk id="3" creationId="{5C9BB60A-4988-63C2-3B5C-CF7CA2385D71}"/>
          </ac:spMkLst>
        </pc:spChg>
        <pc:spChg chg="mod">
          <ac:chgData name="김수민" userId="088f527a-2020-4ee8-84bd-366ffda0acc9" providerId="ADAL" clId="{89B26F39-B315-4BDB-95F1-49975FED99C6}" dt="2022-05-20T05:35:54.040" v="1265" actId="1076"/>
          <ac:spMkLst>
            <pc:docMk/>
            <pc:sldMk cId="2954250131" sldId="3783"/>
            <ac:spMk id="6" creationId="{41CC33E9-ADEC-F534-937F-7C5EB731B211}"/>
          </ac:spMkLst>
        </pc:spChg>
        <pc:spChg chg="add mod">
          <ac:chgData name="김수민" userId="088f527a-2020-4ee8-84bd-366ffda0acc9" providerId="ADAL" clId="{89B26F39-B315-4BDB-95F1-49975FED99C6}" dt="2022-05-20T05:32:01.565" v="1215"/>
          <ac:spMkLst>
            <pc:docMk/>
            <pc:sldMk cId="2954250131" sldId="3783"/>
            <ac:spMk id="8" creationId="{54C77F68-13AC-D25B-E98D-BCD743BCAC3D}"/>
          </ac:spMkLst>
        </pc:spChg>
        <pc:spChg chg="add mod">
          <ac:chgData name="김수민" userId="088f527a-2020-4ee8-84bd-366ffda0acc9" providerId="ADAL" clId="{89B26F39-B315-4BDB-95F1-49975FED99C6}" dt="2022-05-20T05:37:30.979" v="1288" actId="1038"/>
          <ac:spMkLst>
            <pc:docMk/>
            <pc:sldMk cId="2954250131" sldId="3783"/>
            <ac:spMk id="9" creationId="{13842D95-3CE0-A16C-A58B-A9290D28AC9B}"/>
          </ac:spMkLst>
        </pc:spChg>
      </pc:sldChg>
      <pc:sldChg chg="addSp delSp modSp mod">
        <pc:chgData name="김수민" userId="088f527a-2020-4ee8-84bd-366ffda0acc9" providerId="ADAL" clId="{89B26F39-B315-4BDB-95F1-49975FED99C6}" dt="2022-05-20T05:37:32.880" v="1289" actId="1038"/>
        <pc:sldMkLst>
          <pc:docMk/>
          <pc:sldMk cId="3204235670" sldId="3786"/>
        </pc:sldMkLst>
        <pc:spChg chg="add del mod">
          <ac:chgData name="김수민" userId="088f527a-2020-4ee8-84bd-366ffda0acc9" providerId="ADAL" clId="{89B26F39-B315-4BDB-95F1-49975FED99C6}" dt="2022-05-20T05:32:07.717" v="1216" actId="478"/>
          <ac:spMkLst>
            <pc:docMk/>
            <pc:sldMk cId="3204235670" sldId="3786"/>
            <ac:spMk id="3" creationId="{D26D3574-A44B-2928-E0DA-F5F10454A319}"/>
          </ac:spMkLst>
        </pc:spChg>
        <pc:spChg chg="add">
          <ac:chgData name="김수민" userId="088f527a-2020-4ee8-84bd-366ffda0acc9" providerId="ADAL" clId="{89B26F39-B315-4BDB-95F1-49975FED99C6}" dt="2022-05-20T05:16:52.462" v="1089" actId="22"/>
          <ac:spMkLst>
            <pc:docMk/>
            <pc:sldMk cId="3204235670" sldId="3786"/>
            <ac:spMk id="5" creationId="{11630080-DE54-CEF0-F4FB-942D50A4E737}"/>
          </ac:spMkLst>
        </pc:spChg>
        <pc:spChg chg="mod">
          <ac:chgData name="김수민" userId="088f527a-2020-4ee8-84bd-366ffda0acc9" providerId="ADAL" clId="{89B26F39-B315-4BDB-95F1-49975FED99C6}" dt="2022-05-20T05:36:04.705" v="1267" actId="1076"/>
          <ac:spMkLst>
            <pc:docMk/>
            <pc:sldMk cId="3204235670" sldId="3786"/>
            <ac:spMk id="6" creationId="{41CC33E9-ADEC-F534-937F-7C5EB731B211}"/>
          </ac:spMkLst>
        </pc:spChg>
        <pc:spChg chg="add mod">
          <ac:chgData name="김수민" userId="088f527a-2020-4ee8-84bd-366ffda0acc9" providerId="ADAL" clId="{89B26F39-B315-4BDB-95F1-49975FED99C6}" dt="2022-05-20T05:32:08.708" v="1217"/>
          <ac:spMkLst>
            <pc:docMk/>
            <pc:sldMk cId="3204235670" sldId="3786"/>
            <ac:spMk id="7" creationId="{AFF1816E-C219-4C68-8E5A-D6D84493FA51}"/>
          </ac:spMkLst>
        </pc:spChg>
        <pc:spChg chg="add mod">
          <ac:chgData name="김수민" userId="088f527a-2020-4ee8-84bd-366ffda0acc9" providerId="ADAL" clId="{89B26F39-B315-4BDB-95F1-49975FED99C6}" dt="2022-05-20T05:37:32.880" v="1289" actId="1038"/>
          <ac:spMkLst>
            <pc:docMk/>
            <pc:sldMk cId="3204235670" sldId="3786"/>
            <ac:spMk id="8" creationId="{453BD9DB-471C-7B19-16F1-61369DAFB415}"/>
          </ac:spMkLst>
        </pc:spChg>
      </pc:sldChg>
      <pc:sldChg chg="addSp delSp modSp mod">
        <pc:chgData name="김수민" userId="088f527a-2020-4ee8-84bd-366ffda0acc9" providerId="ADAL" clId="{89B26F39-B315-4BDB-95F1-49975FED99C6}" dt="2022-05-20T05:17:06.120" v="1091" actId="1076"/>
        <pc:sldMkLst>
          <pc:docMk/>
          <pc:sldMk cId="4127090875" sldId="3787"/>
        </pc:sldMkLst>
        <pc:spChg chg="add del mod">
          <ac:chgData name="김수민" userId="088f527a-2020-4ee8-84bd-366ffda0acc9" providerId="ADAL" clId="{89B26F39-B315-4BDB-95F1-49975FED99C6}" dt="2022-05-20T05:17:01.614" v="1090" actId="478"/>
          <ac:spMkLst>
            <pc:docMk/>
            <pc:sldMk cId="4127090875" sldId="3787"/>
            <ac:spMk id="5" creationId="{CC4FB937-4548-7A29-45E5-A2D423555CF3}"/>
          </ac:spMkLst>
        </pc:spChg>
        <pc:spChg chg="mod">
          <ac:chgData name="김수민" userId="088f527a-2020-4ee8-84bd-366ffda0acc9" providerId="ADAL" clId="{89B26F39-B315-4BDB-95F1-49975FED99C6}" dt="2022-05-20T05:17:06.120" v="1091" actId="1076"/>
          <ac:spMkLst>
            <pc:docMk/>
            <pc:sldMk cId="4127090875" sldId="3787"/>
            <ac:spMk id="6" creationId="{41CC33E9-ADEC-F534-937F-7C5EB731B211}"/>
          </ac:spMkLst>
        </pc:spChg>
      </pc:sldChg>
      <pc:sldChg chg="new del">
        <pc:chgData name="김수민" userId="088f527a-2020-4ee8-84bd-366ffda0acc9" providerId="ADAL" clId="{89B26F39-B315-4BDB-95F1-49975FED99C6}" dt="2022-05-20T02:54:11.198" v="1" actId="47"/>
        <pc:sldMkLst>
          <pc:docMk/>
          <pc:sldMk cId="73615323" sldId="3788"/>
        </pc:sldMkLst>
      </pc:sldChg>
      <pc:sldChg chg="addSp delSp modSp new mod">
        <pc:chgData name="김수민" userId="088f527a-2020-4ee8-84bd-366ffda0acc9" providerId="ADAL" clId="{89B26F39-B315-4BDB-95F1-49975FED99C6}" dt="2022-05-20T04:08:51.079" v="796" actId="20577"/>
        <pc:sldMkLst>
          <pc:docMk/>
          <pc:sldMk cId="419027362" sldId="3788"/>
        </pc:sldMkLst>
        <pc:spChg chg="del">
          <ac:chgData name="김수민" userId="088f527a-2020-4ee8-84bd-366ffda0acc9" providerId="ADAL" clId="{89B26F39-B315-4BDB-95F1-49975FED99C6}" dt="2022-05-20T02:54:16.127" v="3" actId="478"/>
          <ac:spMkLst>
            <pc:docMk/>
            <pc:sldMk cId="419027362" sldId="3788"/>
            <ac:spMk id="2" creationId="{5A44F32A-C1DA-A1E4-5A96-57E4F9E29EAC}"/>
          </ac:spMkLst>
        </pc:spChg>
        <pc:spChg chg="del">
          <ac:chgData name="김수민" userId="088f527a-2020-4ee8-84bd-366ffda0acc9" providerId="ADAL" clId="{89B26F39-B315-4BDB-95F1-49975FED99C6}" dt="2022-05-20T02:54:16.950" v="4" actId="478"/>
          <ac:spMkLst>
            <pc:docMk/>
            <pc:sldMk cId="419027362" sldId="3788"/>
            <ac:spMk id="3" creationId="{62846082-A3EF-E171-E3C8-8718DD282FA9}"/>
          </ac:spMkLst>
        </pc:spChg>
        <pc:spChg chg="add mod">
          <ac:chgData name="김수민" userId="088f527a-2020-4ee8-84bd-366ffda0acc9" providerId="ADAL" clId="{89B26F39-B315-4BDB-95F1-49975FED99C6}" dt="2022-05-20T04:08:51.079" v="796" actId="20577"/>
          <ac:spMkLst>
            <pc:docMk/>
            <pc:sldMk cId="419027362" sldId="3788"/>
            <ac:spMk id="4" creationId="{B19EC508-A840-8EDE-D013-A728B8C86C2A}"/>
          </ac:spMkLst>
        </pc:spChg>
      </pc:sldChg>
      <pc:sldMasterChg chg="modSldLayout">
        <pc:chgData name="김수민" userId="088f527a-2020-4ee8-84bd-366ffda0acc9" providerId="ADAL" clId="{89B26F39-B315-4BDB-95F1-49975FED99C6}" dt="2022-05-20T05:27:09.280" v="1116" actId="167"/>
        <pc:sldMasterMkLst>
          <pc:docMk/>
          <pc:sldMasterMk cId="3025990441" sldId="2147483648"/>
        </pc:sldMasterMkLst>
        <pc:sldLayoutChg chg="addSp delSp modSp mod">
          <pc:chgData name="김수민" userId="088f527a-2020-4ee8-84bd-366ffda0acc9" providerId="ADAL" clId="{89B26F39-B315-4BDB-95F1-49975FED99C6}" dt="2022-05-20T05:27:09.280" v="1116" actId="167"/>
          <pc:sldLayoutMkLst>
            <pc:docMk/>
            <pc:sldMasterMk cId="3025990441" sldId="2147483648"/>
            <pc:sldLayoutMk cId="3107172672" sldId="2147483650"/>
          </pc:sldLayoutMkLst>
          <pc:spChg chg="del mod">
            <ac:chgData name="김수민" userId="088f527a-2020-4ee8-84bd-366ffda0acc9" providerId="ADAL" clId="{89B26F39-B315-4BDB-95F1-49975FED99C6}" dt="2022-05-20T05:26:20.737" v="1093" actId="478"/>
            <ac:spMkLst>
              <pc:docMk/>
              <pc:sldMasterMk cId="3025990441" sldId="2147483648"/>
              <pc:sldLayoutMk cId="3107172672" sldId="2147483650"/>
              <ac:spMk id="7" creationId="{023EB72A-D8E6-C43C-1336-1E798B705FAB}"/>
            </ac:spMkLst>
          </pc:spChg>
          <pc:spChg chg="del mod">
            <ac:chgData name="김수민" userId="088f527a-2020-4ee8-84bd-366ffda0acc9" providerId="ADAL" clId="{89B26F39-B315-4BDB-95F1-49975FED99C6}" dt="2022-05-20T05:26:19.249" v="1092" actId="478"/>
            <ac:spMkLst>
              <pc:docMk/>
              <pc:sldMasterMk cId="3025990441" sldId="2147483648"/>
              <pc:sldLayoutMk cId="3107172672" sldId="2147483650"/>
              <ac:spMk id="8" creationId="{7624163E-8741-8B7A-565E-40D13BC9CC89}"/>
            </ac:spMkLst>
          </pc:spChg>
          <pc:spChg chg="add mod ord">
            <ac:chgData name="김수민" userId="088f527a-2020-4ee8-84bd-366ffda0acc9" providerId="ADAL" clId="{89B26F39-B315-4BDB-95F1-49975FED99C6}" dt="2022-05-20T05:27:09.280" v="1116" actId="167"/>
            <ac:spMkLst>
              <pc:docMk/>
              <pc:sldMasterMk cId="3025990441" sldId="2147483648"/>
              <pc:sldLayoutMk cId="3107172672" sldId="2147483650"/>
              <ac:spMk id="11" creationId="{1FD28C28-AA3E-239E-CE84-0C93292408D4}"/>
            </ac:spMkLst>
          </pc:spChg>
          <pc:picChg chg="del mod">
            <ac:chgData name="김수민" userId="088f527a-2020-4ee8-84bd-366ffda0acc9" providerId="ADAL" clId="{89B26F39-B315-4BDB-95F1-49975FED99C6}" dt="2022-05-20T05:26:38.361" v="1095" actId="478"/>
            <ac:picMkLst>
              <pc:docMk/>
              <pc:sldMasterMk cId="3025990441" sldId="2147483648"/>
              <pc:sldLayoutMk cId="3107172672" sldId="2147483650"/>
              <ac:picMk id="9" creationId="{5CC091F0-D29D-DD42-A8A7-8128DDD6F155}"/>
            </ac:picMkLst>
          </pc:picChg>
          <pc:picChg chg="add del mod">
            <ac:chgData name="김수민" userId="088f527a-2020-4ee8-84bd-366ffda0acc9" providerId="ADAL" clId="{89B26F39-B315-4BDB-95F1-49975FED99C6}" dt="2022-05-20T05:26:54.817" v="1111" actId="478"/>
            <ac:picMkLst>
              <pc:docMk/>
              <pc:sldMasterMk cId="3025990441" sldId="2147483648"/>
              <pc:sldLayoutMk cId="3107172672" sldId="2147483650"/>
              <ac:picMk id="10" creationId="{77524B3C-B74C-723B-0DDC-1440C0E4C08B}"/>
            </ac:picMkLst>
          </pc:picChg>
          <pc:picChg chg="add mod">
            <ac:chgData name="김수민" userId="088f527a-2020-4ee8-84bd-366ffda0acc9" providerId="ADAL" clId="{89B26F39-B315-4BDB-95F1-49975FED99C6}" dt="2022-05-20T05:26:43.633" v="1107" actId="1038"/>
            <ac:picMkLst>
              <pc:docMk/>
              <pc:sldMasterMk cId="3025990441" sldId="2147483648"/>
              <pc:sldLayoutMk cId="3107172672" sldId="2147483650"/>
              <ac:picMk id="12" creationId="{C0AC18F9-66FF-E22B-7E03-637E833DFAC9}"/>
            </ac:picMkLst>
          </pc:picChg>
          <pc:picChg chg="add mod ord">
            <ac:chgData name="김수민" userId="088f527a-2020-4ee8-84bd-366ffda0acc9" providerId="ADAL" clId="{89B26F39-B315-4BDB-95F1-49975FED99C6}" dt="2022-05-20T05:27:04.452" v="1113" actId="167"/>
            <ac:picMkLst>
              <pc:docMk/>
              <pc:sldMasterMk cId="3025990441" sldId="2147483648"/>
              <pc:sldLayoutMk cId="3107172672" sldId="2147483650"/>
              <ac:picMk id="13" creationId="{D8B7560F-9591-C110-66B2-62AA60C62B94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F4E6D-FFFA-4050-82C9-6F12A1C7FFAE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AAF12-EBAF-4857-9C1A-762582902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875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6AAF12-EBAF-4857-9C1A-7625829020EA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2932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EEFCAA-565C-B216-4A36-556537683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D0E2CF5-B251-7531-EE99-5C17F3874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FD6019D-A0ED-A07D-E025-1A85790A6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5D6D71-DD42-10AB-3C16-CC518D775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EC56A1-A60A-884B-2BCC-91AA3A8E1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282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723BB3-9C1C-FC4F-147C-082E678B7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429C0D4-0D98-4515-F324-E1E4AF29F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DF7076-74C2-A831-EB5E-304ABE0CF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2B0BF3-BAD0-5E53-6F4E-6092732B4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5FF6ED-328C-3280-C650-077533F65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712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68F2322-5D44-CAB6-D64A-6DFA50EF92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D669619-AD9F-9A51-A495-3AD418D24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A007DE-5960-C345-DA32-5B0FCAC7A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D3F502-3A15-E8D2-9892-D18AAAC27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1D88A5D-BC3D-EB52-B6FD-57ECD7F52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415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>
            <a:extLst>
              <a:ext uri="{FF2B5EF4-FFF2-40B4-BE49-F238E27FC236}">
                <a16:creationId xmlns:a16="http://schemas.microsoft.com/office/drawing/2014/main" id="{1FD28C28-AA3E-239E-CE84-0C93292408D4}"/>
              </a:ext>
            </a:extLst>
          </p:cNvPr>
          <p:cNvSpPr/>
          <p:nvPr userDrawn="1"/>
        </p:nvSpPr>
        <p:spPr>
          <a:xfrm>
            <a:off x="273459" y="819149"/>
            <a:ext cx="11645081" cy="5734051"/>
          </a:xfrm>
          <a:prstGeom prst="rect">
            <a:avLst/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D8B7560F-9591-C110-66B2-62AA60C62B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9528" t="18103" r="6382" b="16649"/>
          <a:stretch/>
        </p:blipFill>
        <p:spPr>
          <a:xfrm>
            <a:off x="10051142" y="134468"/>
            <a:ext cx="1908807" cy="568658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42DBC0E1-34E3-18C1-EC0A-23D84CAFF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3CC9FC2-6F01-DAF5-C206-7A5B29978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83D40A-2718-D138-A361-CE4B1A390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3765B3-1890-F827-7A75-852AE576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9306FEA-4743-CCA4-B935-27C7B10F5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0AC18F9-66FF-E22B-7E03-637E833DFA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8161" t="50555" r="20846" b="16649"/>
          <a:stretch/>
        </p:blipFill>
        <p:spPr>
          <a:xfrm>
            <a:off x="239503" y="134467"/>
            <a:ext cx="562862" cy="62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17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56D90-3D3C-2808-1F22-D0F96FEE3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592E394-B19B-B251-7CBB-224184489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7C2EAA-493B-C690-20F8-63AF369E5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84DBF16-A2E5-AAAB-4CE5-1ACED03BB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597725-1676-36D1-140C-979B8D4F5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922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816D47-1F4D-EA3D-B899-E2FB78B14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DB322E-9471-2342-1B98-86DC53111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4B28B02-3264-A58D-A648-4795F48BE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93F10C9-8FE6-03D1-F06D-71CA94D6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2018DE5-BAC0-AE4A-0D2D-7C4A6EE15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7A5C5F-2DEA-B683-EF65-1F3B58110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7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45870D-5BF5-B205-1E74-DF75C3D28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D2BBB30-D1D4-B271-A0BF-F95976EC9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659E9FE-AF64-B485-853C-06431BD86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9E73C2E-CD1F-17B3-9F06-FC01A8306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6FC5897-9E5D-4F11-37CB-CD6A2F5FFA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5177D3B-906A-0C55-0F27-9848A29E3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E0C2F57-631E-458B-B54F-B2472DF8C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1F66FD5-FED0-15DA-7ED6-6A7543609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135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9AC0C0-3F03-32A6-495A-88EE758B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B8B15B9-2414-6008-7705-FC52A29B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B0548C3-6D6E-53B0-DC80-2B8ABE618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73311B8-460C-5717-BF30-39872D896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423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E026307-87B8-7E49-F098-240618FC8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A8E7AF5-68E0-08FA-8A44-01783BAD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B236938-A46F-EF3C-8A9A-EE9A0EFB2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645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F544BE-E842-5827-1F4E-5D95C8FEF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7AD9332-3EC5-BAE4-A8B3-878652E08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699A507-6153-4A34-AB82-26BEB6336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413C3B8-869F-D36B-BCAB-66A725EC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A508639-15BE-E6AE-26FF-DE3B1955C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812BF75-3FF7-7DF3-233F-99F5AA322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037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7EE18E-1BB3-7BA5-41E4-F3EB18DFF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BCD8E5A-6F6B-FBC6-FDA1-FA6B223A4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43499D8-D56A-009D-F6FF-8FCB40D32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8AD769-0FA1-0D1C-036C-3A8FE5D5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A40C3AA-8DE6-9659-7994-E1FAD854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A7C00AC-148B-209F-ACBF-1446D9E05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762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2CA13A5-2364-D901-3EFE-2B0D6B240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C0FA54D-8B2B-8FB5-0F00-3405CCB44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F8222AC-3E89-9795-E99E-66C9404B2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8416D-6C98-46E3-9CEB-F3DC09A16963}" type="datetimeFigureOut">
              <a:rPr lang="ko-KR" altLang="en-US" smtClean="0"/>
              <a:t>2022-05-30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270FEF-C745-7216-AC5D-BE93CE22DE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125D803-8D96-81C1-9235-6B1C2360C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99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AC1813-9939-E8B3-3915-1B09F2BFA6BD}"/>
              </a:ext>
            </a:extLst>
          </p:cNvPr>
          <p:cNvSpPr txBox="1"/>
          <p:nvPr/>
        </p:nvSpPr>
        <p:spPr>
          <a:xfrm>
            <a:off x="3082715" y="3123856"/>
            <a:ext cx="6402148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46052"/>
            <a:r>
              <a:rPr lang="ko-KR" altLang="en-US" sz="3600" b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 </a:t>
            </a:r>
            <a:r>
              <a:rPr lang="en-US" altLang="ko-KR" sz="3600" b="1">
                <a:solidFill>
                  <a:srgbClr val="00959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ESG</a:t>
            </a:r>
            <a:r>
              <a:rPr lang="en-US" altLang="ko-KR" sz="3600" b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3600" b="1" err="1">
                <a:solidFill>
                  <a:srgbClr val="EC0D4B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더블임팩트</a:t>
            </a:r>
            <a:r>
              <a:rPr lang="ko-KR" altLang="en-US" sz="3600" b="1">
                <a:solidFill>
                  <a:srgbClr val="008474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3600" b="1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매칭펀드</a:t>
            </a:r>
            <a:endParaRPr lang="en-US" altLang="ko-KR" sz="3600" b="1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 defTabSz="946052"/>
            <a:r>
              <a:rPr lang="ko-KR" altLang="en-US" sz="3600" b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사업 계획서</a:t>
            </a:r>
            <a:endParaRPr lang="ko-KR" altLang="en-US" sz="280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8957459B-82B9-A20B-D22D-025AE680F1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861" y="1329873"/>
            <a:ext cx="1411693" cy="297585"/>
          </a:xfrm>
          <a:prstGeom prst="rect">
            <a:avLst/>
          </a:prstGeom>
          <a:ln>
            <a:noFill/>
          </a:ln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CE8BB0C4-83DB-2BDB-F1C2-E218843811FC}"/>
              </a:ext>
            </a:extLst>
          </p:cNvPr>
          <p:cNvSpPr/>
          <p:nvPr/>
        </p:nvSpPr>
        <p:spPr>
          <a:xfrm>
            <a:off x="2124491" y="1018247"/>
            <a:ext cx="8161814" cy="3475375"/>
          </a:xfrm>
          <a:prstGeom prst="rect">
            <a:avLst/>
          </a:prstGeom>
          <a:noFill/>
          <a:ln w="57150">
            <a:solidFill>
              <a:srgbClr val="00847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46052"/>
            <a:endParaRPr lang="ko-KR" altLang="en-US" sz="1905">
              <a:solidFill>
                <a:prstClr val="black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D8BD0B-5865-05A4-C25C-FB5F89D6BBE5}"/>
              </a:ext>
            </a:extLst>
          </p:cNvPr>
          <p:cNvSpPr txBox="1"/>
          <p:nvPr/>
        </p:nvSpPr>
        <p:spPr>
          <a:xfrm>
            <a:off x="6042348" y="1292803"/>
            <a:ext cx="482886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46052"/>
            <a:r>
              <a:rPr lang="en-US" altLang="ko-KR" sz="1633" b="1">
                <a:solidFill>
                  <a:prstClr val="black"/>
                </a:solidFill>
                <a:latin typeface="나눔고딕"/>
                <a:ea typeface="나눔고딕"/>
              </a:rPr>
              <a:t>X</a:t>
            </a:r>
            <a:endParaRPr lang="ko-KR" altLang="en-US" sz="1633" b="1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pic>
        <p:nvPicPr>
          <p:cNvPr id="3" name="그림 2" descr="텍스트이(가) 표시된 사진&#10;&#10;자동 생성된 설명">
            <a:extLst>
              <a:ext uri="{FF2B5EF4-FFF2-40B4-BE49-F238E27FC236}">
                <a16:creationId xmlns:a16="http://schemas.microsoft.com/office/drawing/2014/main" id="{9EC8DA3D-9246-62B8-3285-AFB62800D4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109" y="1128019"/>
            <a:ext cx="2100573" cy="646330"/>
          </a:xfrm>
          <a:prstGeom prst="rect">
            <a:avLst/>
          </a:prstGeom>
        </p:spPr>
      </p:pic>
      <p:pic>
        <p:nvPicPr>
          <p:cNvPr id="11" name="그림 10" descr="텍스트, 클립아트이(가) 표시된 사진&#10;&#10;자동 생성된 설명">
            <a:extLst>
              <a:ext uri="{FF2B5EF4-FFF2-40B4-BE49-F238E27FC236}">
                <a16:creationId xmlns:a16="http://schemas.microsoft.com/office/drawing/2014/main" id="{CA5BA2DD-D772-2B69-BBF5-370BFD3700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736" y="1818436"/>
            <a:ext cx="2572109" cy="809738"/>
          </a:xfrm>
          <a:prstGeom prst="rect">
            <a:avLst/>
          </a:prstGeom>
        </p:spPr>
      </p:pic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80CEE286-2B26-AEA0-E8E0-2314F3EC1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00658"/>
              </p:ext>
            </p:extLst>
          </p:nvPr>
        </p:nvGraphicFramePr>
        <p:xfrm>
          <a:off x="4509799" y="5115186"/>
          <a:ext cx="3547981" cy="1082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7981">
                  <a:extLst>
                    <a:ext uri="{9D8B030D-6E8A-4147-A177-3AD203B41FA5}">
                      <a16:colId xmlns:a16="http://schemas.microsoft.com/office/drawing/2014/main" val="1739013599"/>
                    </a:ext>
                  </a:extLst>
                </a:gridCol>
              </a:tblGrid>
              <a:tr h="54136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>
                          <a:solidFill>
                            <a:schemeClr val="tx1"/>
                          </a:solidFill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제출기업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857969"/>
                  </a:ext>
                </a:extLst>
              </a:tr>
              <a:tr h="541363">
                <a:tc>
                  <a:txBody>
                    <a:bodyPr/>
                    <a:lstStyle/>
                    <a:p>
                      <a:pPr latinLnBrk="1"/>
                      <a:endParaRPr lang="ko-KR" altLang="en-US">
                        <a:solidFill>
                          <a:srgbClr val="ED104D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997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372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39BF0D-0157-CA6F-CDBE-3D25FF786AF4}"/>
              </a:ext>
            </a:extLst>
          </p:cNvPr>
          <p:cNvSpPr txBox="1"/>
          <p:nvPr/>
        </p:nvSpPr>
        <p:spPr>
          <a:xfrm>
            <a:off x="270000" y="900000"/>
            <a:ext cx="12727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/>
              <a:t>기술개발</a:t>
            </a:r>
            <a:endParaRPr lang="en-US" altLang="ko-KR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517699-40F5-55D8-A84D-F6B6A77E1F35}"/>
              </a:ext>
            </a:extLst>
          </p:cNvPr>
          <p:cNvSpPr txBox="1"/>
          <p:nvPr/>
        </p:nvSpPr>
        <p:spPr>
          <a:xfrm>
            <a:off x="3561184" y="2527631"/>
            <a:ext cx="6096000" cy="1612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주력보유기술 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지식재산권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보유현황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개발 인력 현황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연구개발 활성화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투자비중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규모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927C87-96A3-AB98-E50C-B67CFD6E4786}"/>
              </a:ext>
            </a:extLst>
          </p:cNvPr>
          <p:cNvSpPr txBox="1"/>
          <p:nvPr/>
        </p:nvSpPr>
        <p:spPr>
          <a:xfrm>
            <a:off x="793600" y="257943"/>
            <a:ext cx="239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기술개발 요약</a:t>
            </a: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1769C1B4-5EF1-89B8-15C1-336718C96379}"/>
              </a:ext>
            </a:extLst>
          </p:cNvPr>
          <p:cNvSpPr/>
          <p:nvPr/>
        </p:nvSpPr>
        <p:spPr>
          <a:xfrm>
            <a:off x="257891" y="182093"/>
            <a:ext cx="2319245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790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357494D-14CB-133F-5157-01713D5E0ACF}"/>
              </a:ext>
            </a:extLst>
          </p:cNvPr>
          <p:cNvSpPr txBox="1"/>
          <p:nvPr/>
        </p:nvSpPr>
        <p:spPr>
          <a:xfrm>
            <a:off x="270000" y="900000"/>
            <a:ext cx="18414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/>
              <a:t>성장 목표 전략</a:t>
            </a:r>
            <a:endParaRPr lang="en-US" altLang="ko-KR" b="1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D6D92D-230D-CEB2-5FF0-1228281C62F3}"/>
              </a:ext>
            </a:extLst>
          </p:cNvPr>
          <p:cNvSpPr txBox="1"/>
          <p:nvPr/>
        </p:nvSpPr>
        <p:spPr>
          <a:xfrm>
            <a:off x="821310" y="257943"/>
            <a:ext cx="134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 전략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9CE40-FA1E-F1C6-7E35-28442B75318E}"/>
              </a:ext>
            </a:extLst>
          </p:cNvPr>
          <p:cNvSpPr txBox="1"/>
          <p:nvPr/>
        </p:nvSpPr>
        <p:spPr>
          <a:xfrm>
            <a:off x="3048778" y="3022735"/>
            <a:ext cx="6945818" cy="73250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/>
                <a:ea typeface="굴림"/>
                <a:cs typeface="굴림" panose="020B0600000101010101" pitchFamily="50" charset="-127"/>
              </a:rPr>
              <a:t>- 5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/>
                <a:ea typeface="맑은 고딕"/>
                <a:cs typeface="굴림" panose="020B0600000101010101" pitchFamily="50" charset="-127"/>
              </a:rPr>
              <a:t>개년 성장 목표화 실행 로드맵 제시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latin typeface="굴림"/>
                <a:ea typeface="맑은 고딕"/>
                <a:cs typeface="굴림" panose="020B0600000101010101" pitchFamily="50" charset="-127"/>
              </a:rPr>
              <a:t>(글로벌 진출 등)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/>
                <a:ea typeface="맑은 고딕"/>
                <a:cs typeface="Times New Roman"/>
              </a:rPr>
              <a:t>- KPI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/>
                <a:cs typeface="Times New Roman"/>
              </a:rPr>
              <a:t>달성을 위한 투입 자원과 핵심 활동 계획 등</a:t>
            </a:r>
            <a:endParaRPr lang="ko-KR" altLang="en-US" sz="1600">
              <a:solidFill>
                <a:schemeClr val="bg1">
                  <a:lumMod val="75000"/>
                </a:schemeClr>
              </a:solidFill>
              <a:ea typeface="맑은 고딕"/>
              <a:cs typeface="Times New Roman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A536C671-31AE-EFD3-D13C-8CE5A0B20BA7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03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1CC33E9-ADEC-F534-937F-7C5EB731B211}"/>
              </a:ext>
            </a:extLst>
          </p:cNvPr>
          <p:cNvSpPr txBox="1"/>
          <p:nvPr/>
        </p:nvSpPr>
        <p:spPr>
          <a:xfrm>
            <a:off x="270000" y="900000"/>
            <a:ext cx="3730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/>
              <a:t>투자 유치 현황 및 투자 희망 내용</a:t>
            </a:r>
            <a:endParaRPr lang="en-US" altLang="ko-KR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165AF1-41F9-658E-6600-94D2F78B7703}"/>
              </a:ext>
            </a:extLst>
          </p:cNvPr>
          <p:cNvSpPr txBox="1"/>
          <p:nvPr/>
        </p:nvSpPr>
        <p:spPr>
          <a:xfrm>
            <a:off x="1639855" y="2308357"/>
            <a:ext cx="8773108" cy="1218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 유치 관련 기본정보 작성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(*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표 작성 필수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marL="285750" indent="-285750" algn="just" latinLnBrk="1">
              <a:lnSpc>
                <a:spcPct val="160000"/>
              </a:lnSpc>
              <a:buFontTx/>
              <a:buChar char="-"/>
            </a:pP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자사의 투자 유치 현황</a:t>
            </a:r>
            <a:endParaRPr lang="en-US" altLang="ko-KR" sz="1600" i="1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맑은 고딕" panose="020B0503020000020004" pitchFamily="50" charset="-127"/>
              <a:cs typeface="굴림" panose="020B0600000101010101" pitchFamily="50" charset="-127"/>
            </a:endParaRPr>
          </a:p>
          <a:p>
            <a:pPr marL="285750" indent="-285750" algn="just" latinLnBrk="1">
              <a:lnSpc>
                <a:spcPct val="160000"/>
              </a:lnSpc>
              <a:buFontTx/>
              <a:buChar char="-"/>
            </a:pP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투자단계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투자일시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투자금액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투자방식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en-US" sz="1600" i="1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보통주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RCPS 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등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), 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투자자금 용도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B5AF4-FAD8-27D1-22F1-4CBAC0EA2338}"/>
              </a:ext>
            </a:extLst>
          </p:cNvPr>
          <p:cNvSpPr txBox="1"/>
          <p:nvPr/>
        </p:nvSpPr>
        <p:spPr>
          <a:xfrm>
            <a:off x="1639855" y="3860349"/>
            <a:ext cx="8773108" cy="824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 유치 희망 기본정보 작성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(*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표 작성 필수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- 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희망 투자단계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희망 투자금액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용도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. 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계약요건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C77F68-13AC-D25B-E98D-BCD743BCAC3D}"/>
              </a:ext>
            </a:extLst>
          </p:cNvPr>
          <p:cNvSpPr txBox="1"/>
          <p:nvPr/>
        </p:nvSpPr>
        <p:spPr>
          <a:xfrm>
            <a:off x="821310" y="257943"/>
            <a:ext cx="134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 전략</a:t>
            </a: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13842D95-3CE0-A16C-A58B-A9290D28AC9B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4250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1CC33E9-ADEC-F534-937F-7C5EB731B211}"/>
              </a:ext>
            </a:extLst>
          </p:cNvPr>
          <p:cNvSpPr txBox="1"/>
          <p:nvPr/>
        </p:nvSpPr>
        <p:spPr>
          <a:xfrm>
            <a:off x="270000" y="900000"/>
            <a:ext cx="3730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/>
              <a:t>후속 투자 유치 전략</a:t>
            </a:r>
            <a:endParaRPr lang="en-US" altLang="ko-KR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630080-DE54-CEF0-F4FB-942D50A4E737}"/>
              </a:ext>
            </a:extLst>
          </p:cNvPr>
          <p:cNvSpPr txBox="1"/>
          <p:nvPr/>
        </p:nvSpPr>
        <p:spPr>
          <a:xfrm>
            <a:off x="4000658" y="2819666"/>
            <a:ext cx="4218039" cy="12186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자사의 투자 유치 전략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 자금 사용 계획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기업의 기 투자자 후속투자 계획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F1816E-C219-4C68-8E5A-D6D84493FA51}"/>
              </a:ext>
            </a:extLst>
          </p:cNvPr>
          <p:cNvSpPr txBox="1"/>
          <p:nvPr/>
        </p:nvSpPr>
        <p:spPr>
          <a:xfrm>
            <a:off x="821310" y="257943"/>
            <a:ext cx="134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 전략</a:t>
            </a: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453BD9DB-471C-7B19-16F1-61369DAFB415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4235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A86AEB-8A17-A08D-EF38-A89D25625AF2}"/>
              </a:ext>
            </a:extLst>
          </p:cNvPr>
          <p:cNvSpPr txBox="1"/>
          <p:nvPr/>
        </p:nvSpPr>
        <p:spPr>
          <a:xfrm>
            <a:off x="1688840" y="2445365"/>
            <a:ext cx="9589990" cy="1464055"/>
          </a:xfrm>
          <a:prstGeom prst="rect">
            <a:avLst/>
          </a:prstGeom>
          <a:noFill/>
          <a:ln>
            <a:solidFill>
              <a:srgbClr val="009591"/>
            </a:solidFill>
          </a:ln>
        </p:spPr>
        <p:txBody>
          <a:bodyPr wrap="square" rtlCol="0">
            <a:spAutoFit/>
          </a:bodyPr>
          <a:lstStyle/>
          <a:p>
            <a:pPr algn="just" fontAlgn="base" latinLnBrk="0">
              <a:lnSpc>
                <a:spcPct val="160000"/>
              </a:lnSpc>
              <a:spcAft>
                <a:spcPts val="800"/>
              </a:spcAft>
            </a:pPr>
            <a:r>
              <a:rPr lang="ko-KR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※ 사업</a:t>
            </a:r>
            <a:r>
              <a:rPr lang="ko-KR" altLang="en-US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계획서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는 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PPT(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가로형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으로 작성하여 제출하되 </a:t>
            </a:r>
            <a:r>
              <a:rPr lang="en-US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PDF </a:t>
            </a:r>
            <a:r>
              <a:rPr lang="ko-KR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본으로 저장하여 제출</a:t>
            </a:r>
            <a:r>
              <a:rPr lang="en-US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.</a:t>
            </a:r>
            <a:br>
              <a:rPr lang="en-US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</a:b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    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  <a:sym typeface="Wingdings" panose="05000000000000000000" pitchFamily="2" charset="2"/>
              </a:rPr>
              <a:t>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파일명 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: “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기업명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_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사업</a:t>
            </a:r>
            <a:r>
              <a:rPr lang="ko-KR" altLang="en-US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계획서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.pdf “</a:t>
            </a:r>
            <a:endParaRPr lang="ko-KR" altLang="ko-KR" sz="1800" kern="10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27000" algn="just" fontAlgn="base" latinLnBrk="0">
              <a:lnSpc>
                <a:spcPct val="160000"/>
              </a:lnSpc>
              <a:spcAft>
                <a:spcPts val="800"/>
              </a:spcAft>
            </a:pP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※ 아래 내용은 예시로서 자유롭게 기술하고 </a:t>
            </a:r>
            <a:r>
              <a:rPr lang="ko-KR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최대 </a:t>
            </a:r>
            <a:r>
              <a:rPr lang="en-US" altLang="ko-KR" b="1" kern="0"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20</a:t>
            </a:r>
            <a:r>
              <a:rPr lang="ko-KR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페이지로 구성</a:t>
            </a:r>
            <a:r>
              <a:rPr lang="en-US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.</a:t>
            </a:r>
            <a:endParaRPr lang="ko-KR" altLang="ko-KR" sz="1800" kern="10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5589B3-8913-DF97-5FBD-056C88F3CFF0}"/>
              </a:ext>
            </a:extLst>
          </p:cNvPr>
          <p:cNvSpPr txBox="1"/>
          <p:nvPr/>
        </p:nvSpPr>
        <p:spPr>
          <a:xfrm>
            <a:off x="5727441" y="1651518"/>
            <a:ext cx="737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/>
              <a:t>안 내</a:t>
            </a:r>
          </a:p>
        </p:txBody>
      </p:sp>
    </p:spTree>
    <p:extLst>
      <p:ext uri="{BB962C8B-B14F-4D97-AF65-F5344CB8AC3E}">
        <p14:creationId xmlns:p14="http://schemas.microsoft.com/office/powerpoint/2010/main" val="419027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45F48FB-3D01-7D16-876E-762C0AA323DA}"/>
              </a:ext>
            </a:extLst>
          </p:cNvPr>
          <p:cNvSpPr txBox="1"/>
          <p:nvPr/>
        </p:nvSpPr>
        <p:spPr>
          <a:xfrm>
            <a:off x="821308" y="257943"/>
            <a:ext cx="1395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지원목적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287F23-321E-E31A-7CA7-F379266C9810}"/>
              </a:ext>
            </a:extLst>
          </p:cNvPr>
          <p:cNvSpPr txBox="1"/>
          <p:nvPr/>
        </p:nvSpPr>
        <p:spPr>
          <a:xfrm>
            <a:off x="3834384" y="3062746"/>
            <a:ext cx="4523233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b="1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본 </a:t>
            </a:r>
            <a:r>
              <a:rPr lang="ko-KR" altLang="ko-KR" sz="1600" i="1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매칭펀드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지원을 통해 목표하는 점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투자 유치 후 기대하는 점</a:t>
            </a:r>
            <a:endParaRPr lang="ko-KR" alt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18D063-D62A-666A-AA3E-5346D844F9D3}"/>
              </a:ext>
            </a:extLst>
          </p:cNvPr>
          <p:cNvSpPr txBox="1"/>
          <p:nvPr/>
        </p:nvSpPr>
        <p:spPr>
          <a:xfrm>
            <a:off x="270000" y="900000"/>
            <a:ext cx="49702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>
                <a:latin typeface="+mn-ea"/>
              </a:rPr>
              <a:t>하나 </a:t>
            </a:r>
            <a:r>
              <a:rPr lang="en-US" altLang="ko-KR" b="1">
                <a:latin typeface="+mn-ea"/>
              </a:rPr>
              <a:t>ESG </a:t>
            </a:r>
            <a:r>
              <a:rPr lang="ko-KR" altLang="en-US" b="1" err="1">
                <a:latin typeface="+mn-ea"/>
              </a:rPr>
              <a:t>더블임팩트</a:t>
            </a:r>
            <a:r>
              <a:rPr lang="ko-KR" altLang="en-US" b="1">
                <a:latin typeface="+mn-ea"/>
              </a:rPr>
              <a:t> </a:t>
            </a:r>
            <a:r>
              <a:rPr lang="ko-KR" altLang="en-US" b="1" err="1">
                <a:latin typeface="+mn-ea"/>
              </a:rPr>
              <a:t>매칭펀드</a:t>
            </a:r>
            <a:r>
              <a:rPr lang="ko-KR" altLang="en-US" b="1">
                <a:latin typeface="+mn-ea"/>
              </a:rPr>
              <a:t> 사업 지원목적</a:t>
            </a: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8613B3E5-A4A1-C0D3-6D7B-038A81BEB745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500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4153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제품</a:t>
            </a:r>
            <a:r>
              <a:rPr lang="en-US" altLang="ko-KR" b="1"/>
              <a:t>/</a:t>
            </a:r>
            <a:r>
              <a:rPr lang="ko-KR" altLang="en-US" b="1"/>
              <a:t>서비스 소개</a:t>
            </a:r>
            <a:endParaRPr lang="en-US" altLang="ko-KR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B3CE52-1F64-C1BB-A8D9-942B37296831}"/>
              </a:ext>
            </a:extLst>
          </p:cNvPr>
          <p:cNvSpPr txBox="1"/>
          <p:nvPr/>
        </p:nvSpPr>
        <p:spPr>
          <a:xfrm>
            <a:off x="1859280" y="2274838"/>
            <a:ext cx="84734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 개발동기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 부재로 인한 문제점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국내외 시장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사회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경제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기술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의 문제점을 혁신적으로 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   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해결하기 위한 방안 등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서비스의 </a:t>
            </a:r>
            <a:r>
              <a:rPr lang="ko-KR" altLang="ko-KR" sz="1600" i="1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소셜임팩트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서비스의 강점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개선점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개발 계획 등 상세 설명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제품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/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서비스 개발 단계 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(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소개를 위한 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URL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첨부 가능 등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)</a:t>
            </a:r>
            <a:endParaRPr lang="ko-KR" altLang="en-US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FDC644-DD94-39A7-B362-DA161BAA5E10}"/>
              </a:ext>
            </a:extLst>
          </p:cNvPr>
          <p:cNvSpPr txBox="1"/>
          <p:nvPr/>
        </p:nvSpPr>
        <p:spPr>
          <a:xfrm>
            <a:off x="765702" y="257943"/>
            <a:ext cx="1451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제품</a:t>
            </a:r>
            <a:r>
              <a:rPr lang="en-US" altLang="ko-KR" b="1"/>
              <a:t>/</a:t>
            </a:r>
            <a:r>
              <a:rPr lang="ko-KR" altLang="en-US" b="1"/>
              <a:t>서비스</a:t>
            </a: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BEC1EE64-5D8A-287C-E288-0293A0992D1A}"/>
              </a:ext>
            </a:extLst>
          </p:cNvPr>
          <p:cNvSpPr/>
          <p:nvPr/>
        </p:nvSpPr>
        <p:spPr>
          <a:xfrm>
            <a:off x="257891" y="182093"/>
            <a:ext cx="206110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9365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ACCB33-8E3E-8371-8676-3BCCBFF2579F}"/>
              </a:ext>
            </a:extLst>
          </p:cNvPr>
          <p:cNvSpPr txBox="1"/>
          <p:nvPr/>
        </p:nvSpPr>
        <p:spPr>
          <a:xfrm>
            <a:off x="270000" y="900000"/>
            <a:ext cx="4153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제품</a:t>
            </a:r>
            <a:r>
              <a:rPr lang="en-US" altLang="ko-KR" b="1"/>
              <a:t>/</a:t>
            </a:r>
            <a:r>
              <a:rPr lang="ko-KR" altLang="en-US" b="1"/>
              <a:t>서비스 차별성 및 시장 분석</a:t>
            </a:r>
            <a:endParaRPr lang="en-US" altLang="ko-KR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1B2993-3956-023E-EC5C-A3A567BD7331}"/>
              </a:ext>
            </a:extLst>
          </p:cNvPr>
          <p:cNvSpPr txBox="1"/>
          <p:nvPr/>
        </p:nvSpPr>
        <p:spPr>
          <a:xfrm>
            <a:off x="1841863" y="2136338"/>
            <a:ext cx="850827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서비스의 </a:t>
            </a:r>
            <a:r>
              <a:rPr lang="ko-KR" altLang="ko-KR" sz="1600" i="1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기능∙효용∙성분∙디자인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등의 측면에서 현재 시장에서의 대체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경쟁사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 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대비 우위요소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차별화 전략 등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서비스의 경쟁력 확보 방안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 사용 고객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잠재 고객 분석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사용자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고객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은 왜 이 제품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서비스를 사용할 것인가에 대한 성과창출 전략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시장의 규모 등 시장 분석을 통한 잠재적 위험성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성장 가능성 등</a:t>
            </a:r>
            <a:endParaRPr lang="ko-KR" alt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9F5172-94AA-32C8-2BB9-DAF40A48B56D}"/>
              </a:ext>
            </a:extLst>
          </p:cNvPr>
          <p:cNvSpPr txBox="1"/>
          <p:nvPr/>
        </p:nvSpPr>
        <p:spPr>
          <a:xfrm>
            <a:off x="765702" y="257943"/>
            <a:ext cx="1451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제품</a:t>
            </a:r>
            <a:r>
              <a:rPr lang="en-US" altLang="ko-KR" b="1"/>
              <a:t>/</a:t>
            </a:r>
            <a:r>
              <a:rPr lang="ko-KR" altLang="en-US" b="1"/>
              <a:t>서비스</a:t>
            </a: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A6AD3E61-966D-2C56-D66F-D0A1D0AAE94A}"/>
              </a:ext>
            </a:extLst>
          </p:cNvPr>
          <p:cNvSpPr/>
          <p:nvPr/>
        </p:nvSpPr>
        <p:spPr>
          <a:xfrm>
            <a:off x="257891" y="182093"/>
            <a:ext cx="206110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790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12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수익모델</a:t>
            </a:r>
            <a:endParaRPr lang="en-US" altLang="ko-KR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E2E009-0873-8DEC-F80E-141CC4E6CAC9}"/>
              </a:ext>
            </a:extLst>
          </p:cNvPr>
          <p:cNvSpPr txBox="1"/>
          <p:nvPr/>
        </p:nvSpPr>
        <p:spPr>
          <a:xfrm>
            <a:off x="3048000" y="2169811"/>
            <a:ext cx="6096000" cy="1612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사업 모델 및 수익 구조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매출 등 핵심 사업 지표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(KPI)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기업의 강점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개선점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개발 계획 등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예상 매출 규모와 방법 제시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수치화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  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C07F0B-7900-15BB-2545-9E4F88908461}"/>
              </a:ext>
            </a:extLst>
          </p:cNvPr>
          <p:cNvSpPr txBox="1"/>
          <p:nvPr/>
        </p:nvSpPr>
        <p:spPr>
          <a:xfrm>
            <a:off x="756654" y="257943"/>
            <a:ext cx="239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성장가능성</a:t>
            </a: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D48511DB-8B6E-0BEE-913E-339AA934997F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3636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12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수익모델</a:t>
            </a:r>
            <a:endParaRPr lang="en-US" altLang="ko-KR" b="1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0F50AED9-750C-22DA-503B-4D84A6CFE6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7529265"/>
                  </p:ext>
                </p:extLst>
              </p:nvPr>
            </p:nvGraphicFramePr>
            <p:xfrm>
              <a:off x="525745" y="4063423"/>
              <a:ext cx="9562064" cy="218990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07592">
                      <a:extLst>
                        <a:ext uri="{9D8B030D-6E8A-4147-A177-3AD203B41FA5}">
                          <a16:colId xmlns:a16="http://schemas.microsoft.com/office/drawing/2014/main" val="3071777882"/>
                        </a:ext>
                      </a:extLst>
                    </a:gridCol>
                    <a:gridCol w="1488265">
                      <a:extLst>
                        <a:ext uri="{9D8B030D-6E8A-4147-A177-3AD203B41FA5}">
                          <a16:colId xmlns:a16="http://schemas.microsoft.com/office/drawing/2014/main" val="564380570"/>
                        </a:ext>
                      </a:extLst>
                    </a:gridCol>
                    <a:gridCol w="2583262">
                      <a:extLst>
                        <a:ext uri="{9D8B030D-6E8A-4147-A177-3AD203B41FA5}">
                          <a16:colId xmlns:a16="http://schemas.microsoft.com/office/drawing/2014/main" val="242575205"/>
                        </a:ext>
                      </a:extLst>
                    </a:gridCol>
                    <a:gridCol w="2392429">
                      <a:extLst>
                        <a:ext uri="{9D8B030D-6E8A-4147-A177-3AD203B41FA5}">
                          <a16:colId xmlns:a16="http://schemas.microsoft.com/office/drawing/2014/main" val="2181890454"/>
                        </a:ext>
                      </a:extLst>
                    </a:gridCol>
                    <a:gridCol w="2390516">
                      <a:extLst>
                        <a:ext uri="{9D8B030D-6E8A-4147-A177-3AD203B41FA5}">
                          <a16:colId xmlns:a16="http://schemas.microsoft.com/office/drawing/2014/main" val="2449199368"/>
                        </a:ext>
                      </a:extLst>
                    </a:gridCol>
                  </a:tblGrid>
                  <a:tr h="305013">
                    <a:tc gridSpan="2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분기별 매출</a:t>
                          </a: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백만원</a:t>
                          </a: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  <a:tabLst>
                              <a:tab pos="1346200" algn="r"/>
                            </a:tabLst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매출액 증가율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순이익 증가율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부채비율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0640395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1Q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2729300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2Q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61755362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3Q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357688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4Q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81285082"/>
                      </a:ext>
                    </a:extLst>
                  </a:tr>
                  <a:tr h="228415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합계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98202893"/>
                      </a:ext>
                    </a:extLst>
                  </a:tr>
                  <a:tr h="436426">
                    <a:tc gridSpan="2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최근 </a:t>
                          </a:r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r>
                            <a:rPr lang="ko-KR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년간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ko-KR" sz="900" i="1" kern="1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당기매출액</m:t>
                                  </m:r>
                                  <m:r>
                                    <a:rPr lang="en-US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±</m:t>
                                  </m:r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전기매출액</m:t>
                                  </m:r>
                                </m:num>
                                <m:den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전기매출액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*100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ko-KR" sz="900" i="1" kern="1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당기순이익</m:t>
                                  </m:r>
                                  <m:r>
                                    <a:rPr lang="en-US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전년도당기순이익</m:t>
                                  </m:r>
                                </m:num>
                                <m:den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전년도당기순이익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*100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ko-KR" sz="900" i="1" kern="1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부채</m:t>
                                  </m:r>
                                </m:num>
                                <m:den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자본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*100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42142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0F50AED9-750C-22DA-503B-4D84A6CFE6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7529265"/>
                  </p:ext>
                </p:extLst>
              </p:nvPr>
            </p:nvGraphicFramePr>
            <p:xfrm>
              <a:off x="525745" y="4063423"/>
              <a:ext cx="9562064" cy="218990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07592">
                      <a:extLst>
                        <a:ext uri="{9D8B030D-6E8A-4147-A177-3AD203B41FA5}">
                          <a16:colId xmlns:a16="http://schemas.microsoft.com/office/drawing/2014/main" val="3071777882"/>
                        </a:ext>
                      </a:extLst>
                    </a:gridCol>
                    <a:gridCol w="1488265">
                      <a:extLst>
                        <a:ext uri="{9D8B030D-6E8A-4147-A177-3AD203B41FA5}">
                          <a16:colId xmlns:a16="http://schemas.microsoft.com/office/drawing/2014/main" val="564380570"/>
                        </a:ext>
                      </a:extLst>
                    </a:gridCol>
                    <a:gridCol w="2583262">
                      <a:extLst>
                        <a:ext uri="{9D8B030D-6E8A-4147-A177-3AD203B41FA5}">
                          <a16:colId xmlns:a16="http://schemas.microsoft.com/office/drawing/2014/main" val="242575205"/>
                        </a:ext>
                      </a:extLst>
                    </a:gridCol>
                    <a:gridCol w="2392429">
                      <a:extLst>
                        <a:ext uri="{9D8B030D-6E8A-4147-A177-3AD203B41FA5}">
                          <a16:colId xmlns:a16="http://schemas.microsoft.com/office/drawing/2014/main" val="2181890454"/>
                        </a:ext>
                      </a:extLst>
                    </a:gridCol>
                    <a:gridCol w="2390516">
                      <a:extLst>
                        <a:ext uri="{9D8B030D-6E8A-4147-A177-3AD203B41FA5}">
                          <a16:colId xmlns:a16="http://schemas.microsoft.com/office/drawing/2014/main" val="2449199368"/>
                        </a:ext>
                      </a:extLst>
                    </a:gridCol>
                  </a:tblGrid>
                  <a:tr h="305013">
                    <a:tc gridSpan="2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분기별 매출</a:t>
                          </a: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백만원</a:t>
                          </a: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  <a:tabLst>
                              <a:tab pos="1346200" algn="r"/>
                            </a:tabLst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매출액 증가율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순이익 증가율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부채비율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0640395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1Q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2729300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2Q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61755362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3Q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357688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4Q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81285082"/>
                      </a:ext>
                    </a:extLst>
                  </a:tr>
                  <a:tr h="228415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합계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98202893"/>
                      </a:ext>
                    </a:extLst>
                  </a:tr>
                  <a:tr h="436426">
                    <a:tc gridSpan="2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최근 </a:t>
                          </a:r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r>
                            <a:rPr lang="ko-KR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년간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5142" t="-401389" r="-18561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9746" t="-401389" r="-100254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0510" t="-401389" r="-510" b="-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42142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BD05E8D-E0C8-89AF-FCE5-31D9ACF3F4B3}"/>
              </a:ext>
            </a:extLst>
          </p:cNvPr>
          <p:cNvSpPr txBox="1"/>
          <p:nvPr/>
        </p:nvSpPr>
        <p:spPr>
          <a:xfrm>
            <a:off x="525745" y="3461657"/>
            <a:ext cx="9056916" cy="430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최근 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1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년간의 분기별 매출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매출규모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매출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부채비율 등 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(*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표 작성 필수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endParaRPr lang="ko-KR" altLang="ko-KR" sz="1600" i="1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84CC6E-4BAA-2E89-E0C4-47FA4B544D22}"/>
              </a:ext>
            </a:extLst>
          </p:cNvPr>
          <p:cNvSpPr txBox="1"/>
          <p:nvPr/>
        </p:nvSpPr>
        <p:spPr>
          <a:xfrm>
            <a:off x="793600" y="260499"/>
            <a:ext cx="1423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성장가능성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3CB6D7-A2F7-FAD6-B8F4-E139FB52FBC4}"/>
              </a:ext>
            </a:extLst>
          </p:cNvPr>
          <p:cNvSpPr txBox="1"/>
          <p:nvPr/>
        </p:nvSpPr>
        <p:spPr>
          <a:xfrm>
            <a:off x="525745" y="1093619"/>
            <a:ext cx="9056916" cy="430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- 3</a:t>
            </a:r>
            <a:r>
              <a:rPr lang="ko-KR" altLang="en-US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개년 재무제표 작성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등 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(*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표 작성 필수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endParaRPr lang="ko-KR" altLang="ko-KR" sz="1600" i="1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D5F28FBD-47D1-52E3-7E97-B458FC7052F0}"/>
              </a:ext>
            </a:extLst>
          </p:cNvPr>
          <p:cNvSpPr/>
          <p:nvPr/>
        </p:nvSpPr>
        <p:spPr>
          <a:xfrm>
            <a:off x="258296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0343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1918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err="1"/>
              <a:t>소셜임팩트</a:t>
            </a:r>
            <a:r>
              <a:rPr lang="ko-KR" altLang="en-US" b="1"/>
              <a:t> 창출</a:t>
            </a:r>
            <a:endParaRPr lang="en-US" altLang="ko-KR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5FBC59-6AFB-C701-9A2E-3E5EC5185EE6}"/>
              </a:ext>
            </a:extLst>
          </p:cNvPr>
          <p:cNvSpPr txBox="1"/>
          <p:nvPr/>
        </p:nvSpPr>
        <p:spPr>
          <a:xfrm>
            <a:off x="3048786" y="2801136"/>
            <a:ext cx="6094428" cy="1126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현재 </a:t>
            </a:r>
            <a:r>
              <a:rPr lang="ko-KR" altLang="ko-KR" sz="1600" i="1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소셜임팩트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창출 등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향후 추가적으로 창출할 </a:t>
            </a:r>
            <a:r>
              <a:rPr lang="ko-KR" altLang="ko-KR" sz="1600" i="1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소셜임팩트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예상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일자리 창출 내역 등 향후 일자리 창출 기여도</a:t>
            </a:r>
            <a:endParaRPr lang="ko-KR" alt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B2915A-FC61-659B-2F0B-CC04E82234B6}"/>
              </a:ext>
            </a:extLst>
          </p:cNvPr>
          <p:cNvSpPr txBox="1"/>
          <p:nvPr/>
        </p:nvSpPr>
        <p:spPr>
          <a:xfrm>
            <a:off x="793600" y="257943"/>
            <a:ext cx="239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성장가능성</a:t>
            </a: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3F6515C6-3ABA-B126-D8C7-9313119D95F8}"/>
              </a:ext>
            </a:extLst>
          </p:cNvPr>
          <p:cNvSpPr/>
          <p:nvPr/>
        </p:nvSpPr>
        <p:spPr>
          <a:xfrm>
            <a:off x="267318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339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265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조직 역량 및 경쟁력</a:t>
            </a:r>
            <a:endParaRPr lang="en-US" altLang="ko-KR" b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3B8162-9ED4-D013-C5D9-1EC43CF73A59}"/>
              </a:ext>
            </a:extLst>
          </p:cNvPr>
          <p:cNvSpPr txBox="1"/>
          <p:nvPr/>
        </p:nvSpPr>
        <p:spPr>
          <a:xfrm>
            <a:off x="3048778" y="2801136"/>
            <a:ext cx="6097554" cy="1126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조직 구성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인원 현황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핵심인력</a:t>
            </a:r>
            <a:endParaRPr lang="ko-KR" altLang="ko-KR" sz="160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일자리 창출내역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인력 변동 현황</a:t>
            </a:r>
            <a:endParaRPr lang="ko-KR" alt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A6E0DD-72A0-648D-9E45-49826D7EDE65}"/>
              </a:ext>
            </a:extLst>
          </p:cNvPr>
          <p:cNvSpPr txBox="1"/>
          <p:nvPr/>
        </p:nvSpPr>
        <p:spPr>
          <a:xfrm>
            <a:off x="793600" y="257943"/>
            <a:ext cx="239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성장가능성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159A037C-376A-5332-86B4-3CACD0D21A99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0782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EF437BFBD221574FBA5660B69FFB065B" ma:contentTypeVersion="16" ma:contentTypeDescription="새 문서를 만듭니다." ma:contentTypeScope="" ma:versionID="7903fb36dc5979200b1bae0789a276e7">
  <xsd:schema xmlns:xsd="http://www.w3.org/2001/XMLSchema" xmlns:xs="http://www.w3.org/2001/XMLSchema" xmlns:p="http://schemas.microsoft.com/office/2006/metadata/properties" xmlns:ns2="2aeba819-f3b2-4ce1-a37e-a4ac35bb606e" xmlns:ns3="e1f4fd2a-f4e9-4c91-9a94-5db44bb42d0f" targetNamespace="http://schemas.microsoft.com/office/2006/metadata/properties" ma:root="true" ma:fieldsID="c7fe55de4dc055abbb1a7d6852a96ebb" ns2:_="" ns3:_="">
    <xsd:import namespace="2aeba819-f3b2-4ce1-a37e-a4ac35bb606e"/>
    <xsd:import namespace="e1f4fd2a-f4e9-4c91-9a94-5db44bb42d0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ba819-f3b2-4ce1-a37e-a4ac35bb60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d1b4168-9478-4f0f-bd3a-4c0c7b7235f2}" ma:internalName="TaxCatchAll" ma:showField="CatchAllData" ma:web="2aeba819-f3b2-4ce1-a37e-a4ac35bb60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f4fd2a-f4e9-4c91-9a94-5db44bb42d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이미지 태그" ma:readOnly="false" ma:fieldId="{5cf76f15-5ced-4ddc-b409-7134ff3c332f}" ma:taxonomyMulti="true" ma:sspId="e20a63cd-23bf-4965-89d2-89f3bdbbe9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eba819-f3b2-4ce1-a37e-a4ac35bb606e" xsi:nil="true"/>
    <lcf76f155ced4ddcb4097134ff3c332f xmlns="e1f4fd2a-f4e9-4c91-9a94-5db44bb42d0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772E627-8D5D-4401-A559-CBB3CEA0D717}">
  <ds:schemaRefs>
    <ds:schemaRef ds:uri="2aeba819-f3b2-4ce1-a37e-a4ac35bb606e"/>
    <ds:schemaRef ds:uri="e1f4fd2a-f4e9-4c91-9a94-5db44bb42d0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5F71639-3BF7-4611-AA9B-B3E165ACD4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C3FC8B-D0FD-4055-A9D3-A226022C008A}">
  <ds:schemaRefs>
    <ds:schemaRef ds:uri="2aeba819-f3b2-4ce1-a37e-a4ac35bb606e"/>
    <ds:schemaRef ds:uri="e1f4fd2a-f4e9-4c91-9a94-5db44bb42d0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김수민</dc:creator>
  <cp:revision>1</cp:revision>
  <dcterms:created xsi:type="dcterms:W3CDTF">2022-05-02T08:14:00Z</dcterms:created>
  <dcterms:modified xsi:type="dcterms:W3CDTF">2022-05-30T07:04:14Z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0x010100EF437BFBD221574FBA5660B69FFB065B</vt:lpwstr>
  </property>
  <property fmtid="{D5CDD505-2E9C-101B-9397-08002B2CF9AE}" pid="3" name="MediaServiceImageTags">
    <vt:lpwstr/>
  </property>
</Properties>
</file>